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8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9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0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8"/>
  </p:notesMasterIdLst>
  <p:sldIdLst>
    <p:sldId id="278" r:id="rId3"/>
    <p:sldId id="282" r:id="rId4"/>
    <p:sldId id="279" r:id="rId5"/>
    <p:sldId id="285" r:id="rId6"/>
    <p:sldId id="280" r:id="rId7"/>
    <p:sldId id="283" r:id="rId8"/>
    <p:sldId id="290" r:id="rId9"/>
    <p:sldId id="288" r:id="rId10"/>
    <p:sldId id="291" r:id="rId11"/>
    <p:sldId id="289" r:id="rId12"/>
    <p:sldId id="287" r:id="rId13"/>
    <p:sldId id="293" r:id="rId14"/>
    <p:sldId id="286" r:id="rId15"/>
    <p:sldId id="294" r:id="rId16"/>
    <p:sldId id="29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veen Paul" initials="PP" lastIdx="1" clrIdx="0">
    <p:extLst>
      <p:ext uri="{19B8F6BF-5375-455C-9EA6-DF929625EA0E}">
        <p15:presenceInfo xmlns:p15="http://schemas.microsoft.com/office/powerpoint/2012/main" userId="25e092c1b5d96c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9AB9"/>
    <a:srgbClr val="03BABF"/>
    <a:srgbClr val="DD5E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44598C-7C53-40FA-AB3B-30642CB63D24}" v="1767" dt="2018-05-11T09:12:26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36" autoAdjust="0"/>
    <p:restoredTop sz="90772" autoAdjust="0"/>
  </p:normalViewPr>
  <p:slideViewPr>
    <p:cSldViewPr snapToGrid="0">
      <p:cViewPr varScale="1">
        <p:scale>
          <a:sx n="57" d="100"/>
          <a:sy n="57" d="100"/>
        </p:scale>
        <p:origin x="1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Bradbury" userId="4aa4d47de7527022" providerId="LiveId" clId="{4C44598C-7C53-40FA-AB3B-30642CB63D24}"/>
    <pc:docChg chg="undo redo custSel addSld delSld modSld sldOrd">
      <pc:chgData name="Matthew Bradbury" userId="4aa4d47de7527022" providerId="LiveId" clId="{4C44598C-7C53-40FA-AB3B-30642CB63D24}" dt="2018-05-11T09:09:31.265" v="1763" actId="1076"/>
      <pc:docMkLst>
        <pc:docMk/>
      </pc:docMkLst>
      <pc:sldChg chg="addSp modSp">
        <pc:chgData name="Matthew Bradbury" userId="4aa4d47de7527022" providerId="LiveId" clId="{4C44598C-7C53-40FA-AB3B-30642CB63D24}" dt="2018-05-11T09:06:25.555" v="1757" actId="2711"/>
        <pc:sldMkLst>
          <pc:docMk/>
          <pc:sldMk cId="1360995813" sldId="278"/>
        </pc:sldMkLst>
        <pc:spChg chg="mod">
          <ac:chgData name="Matthew Bradbury" userId="4aa4d47de7527022" providerId="LiveId" clId="{4C44598C-7C53-40FA-AB3B-30642CB63D24}" dt="2018-05-10T09:55:09.014" v="29" actId="1037"/>
          <ac:spMkLst>
            <pc:docMk/>
            <pc:sldMk cId="1360995813" sldId="278"/>
            <ac:spMk id="2" creationId="{B06FFDAE-9568-3445-A062-77395C7D5F4A}"/>
          </ac:spMkLst>
        </pc:spChg>
        <pc:spChg chg="mod">
          <ac:chgData name="Matthew Bradbury" userId="4aa4d47de7527022" providerId="LiveId" clId="{4C44598C-7C53-40FA-AB3B-30642CB63D24}" dt="2018-05-10T11:20:42.761" v="1428" actId="20577"/>
          <ac:spMkLst>
            <pc:docMk/>
            <pc:sldMk cId="1360995813" sldId="278"/>
            <ac:spMk id="8" creationId="{00000000-0000-0000-0000-000000000000}"/>
          </ac:spMkLst>
        </pc:spChg>
        <pc:spChg chg="mod">
          <ac:chgData name="Matthew Bradbury" userId="4aa4d47de7527022" providerId="LiveId" clId="{4C44598C-7C53-40FA-AB3B-30642CB63D24}" dt="2018-05-11T09:06:25.555" v="1757" actId="2711"/>
          <ac:spMkLst>
            <pc:docMk/>
            <pc:sldMk cId="1360995813" sldId="278"/>
            <ac:spMk id="19" creationId="{5C2FC05A-F72B-714C-A7AE-C762FC87FF9B}"/>
          </ac:spMkLst>
        </pc:spChg>
        <pc:picChg chg="mod">
          <ac:chgData name="Matthew Bradbury" userId="4aa4d47de7527022" providerId="LiveId" clId="{4C44598C-7C53-40FA-AB3B-30642CB63D24}" dt="2018-05-10T09:55:42.292" v="36" actId="1076"/>
          <ac:picMkLst>
            <pc:docMk/>
            <pc:sldMk cId="1360995813" sldId="278"/>
            <ac:picMk id="5" creationId="{16693F70-1D0F-448E-AF9D-E377BB67645A}"/>
          </ac:picMkLst>
        </pc:picChg>
        <pc:picChg chg="mod">
          <ac:chgData name="Matthew Bradbury" userId="4aa4d47de7527022" providerId="LiveId" clId="{4C44598C-7C53-40FA-AB3B-30642CB63D24}" dt="2018-05-10T09:55:09.014" v="29" actId="1037"/>
          <ac:picMkLst>
            <pc:docMk/>
            <pc:sldMk cId="1360995813" sldId="278"/>
            <ac:picMk id="11" creationId="{26D6668A-5C1A-479A-AF56-A8E2B56A1B5A}"/>
          </ac:picMkLst>
        </pc:picChg>
        <pc:picChg chg="mod">
          <ac:chgData name="Matthew Bradbury" userId="4aa4d47de7527022" providerId="LiveId" clId="{4C44598C-7C53-40FA-AB3B-30642CB63D24}" dt="2018-05-10T09:55:46.866" v="37" actId="1076"/>
          <ac:picMkLst>
            <pc:docMk/>
            <pc:sldMk cId="1360995813" sldId="278"/>
            <ac:picMk id="14" creationId="{22516E09-D26C-4056-95FC-4043624FD415}"/>
          </ac:picMkLst>
        </pc:picChg>
        <pc:picChg chg="add mod">
          <ac:chgData name="Matthew Bradbury" userId="4aa4d47de7527022" providerId="LiveId" clId="{4C44598C-7C53-40FA-AB3B-30642CB63D24}" dt="2018-05-10T09:55:35.131" v="35" actId="14100"/>
          <ac:picMkLst>
            <pc:docMk/>
            <pc:sldMk cId="1360995813" sldId="278"/>
            <ac:picMk id="21" creationId="{0C8881CD-5B5C-42CB-8DA7-0B6B089FEBAE}"/>
          </ac:picMkLst>
        </pc:picChg>
      </pc:sldChg>
      <pc:sldChg chg="addSp delSp modSp ord">
        <pc:chgData name="Matthew Bradbury" userId="4aa4d47de7527022" providerId="LiveId" clId="{4C44598C-7C53-40FA-AB3B-30642CB63D24}" dt="2018-05-10T11:29:42.674" v="1515" actId="20577"/>
        <pc:sldMkLst>
          <pc:docMk/>
          <pc:sldMk cId="2521012749" sldId="279"/>
        </pc:sldMkLst>
        <pc:spChg chg="mod">
          <ac:chgData name="Matthew Bradbury" userId="4aa4d47de7527022" providerId="LiveId" clId="{4C44598C-7C53-40FA-AB3B-30642CB63D24}" dt="2018-05-10T11:29:42.674" v="1515" actId="20577"/>
          <ac:spMkLst>
            <pc:docMk/>
            <pc:sldMk cId="2521012749" sldId="279"/>
            <ac:spMk id="3" creationId="{69A04A7B-E5BD-4A2A-9776-8231FBFF62A9}"/>
          </ac:spMkLst>
        </pc:spChg>
        <pc:spChg chg="add del">
          <ac:chgData name="Matthew Bradbury" userId="4aa4d47de7527022" providerId="LiveId" clId="{4C44598C-7C53-40FA-AB3B-30642CB63D24}" dt="2018-05-10T10:12:55.430" v="395" actId="478"/>
          <ac:spMkLst>
            <pc:docMk/>
            <pc:sldMk cId="2521012749" sldId="279"/>
            <ac:spMk id="6" creationId="{3F651133-624F-443A-BFD2-EBF15655F888}"/>
          </ac:spMkLst>
        </pc:spChg>
        <pc:spChg chg="add mod">
          <ac:chgData name="Matthew Bradbury" userId="4aa4d47de7527022" providerId="LiveId" clId="{4C44598C-7C53-40FA-AB3B-30642CB63D24}" dt="2018-05-10T10:26:44.369" v="592" actId="164"/>
          <ac:spMkLst>
            <pc:docMk/>
            <pc:sldMk cId="2521012749" sldId="279"/>
            <ac:spMk id="31" creationId="{56D53DF2-6169-4CF8-B0CA-47B39F2C72EE}"/>
          </ac:spMkLst>
        </pc:spChg>
        <pc:spChg chg="add mod">
          <ac:chgData name="Matthew Bradbury" userId="4aa4d47de7527022" providerId="LiveId" clId="{4C44598C-7C53-40FA-AB3B-30642CB63D24}" dt="2018-05-10T10:28:10.432" v="674" actId="164"/>
          <ac:spMkLst>
            <pc:docMk/>
            <pc:sldMk cId="2521012749" sldId="279"/>
            <ac:spMk id="32" creationId="{CB63733E-39F2-4D5B-BA9A-8E24C761266C}"/>
          </ac:spMkLst>
        </pc:spChg>
        <pc:spChg chg="add del mod">
          <ac:chgData name="Matthew Bradbury" userId="4aa4d47de7527022" providerId="LiveId" clId="{4C44598C-7C53-40FA-AB3B-30642CB63D24}" dt="2018-05-10T10:20:22.683" v="530" actId="478"/>
          <ac:spMkLst>
            <pc:docMk/>
            <pc:sldMk cId="2521012749" sldId="279"/>
            <ac:spMk id="33" creationId="{8EFAAA05-EE30-442D-B544-D4CCEC496923}"/>
          </ac:spMkLst>
        </pc:spChg>
        <pc:spChg chg="add del mod">
          <ac:chgData name="Matthew Bradbury" userId="4aa4d47de7527022" providerId="LiveId" clId="{4C44598C-7C53-40FA-AB3B-30642CB63D24}" dt="2018-05-10T10:20:35.900" v="533" actId="478"/>
          <ac:spMkLst>
            <pc:docMk/>
            <pc:sldMk cId="2521012749" sldId="279"/>
            <ac:spMk id="34" creationId="{A3DEA890-7B63-48CA-9963-783F5E1D879A}"/>
          </ac:spMkLst>
        </pc:spChg>
        <pc:spChg chg="add del mod">
          <ac:chgData name="Matthew Bradbury" userId="4aa4d47de7527022" providerId="LiveId" clId="{4C44598C-7C53-40FA-AB3B-30642CB63D24}" dt="2018-05-10T10:21:57.755" v="549" actId="478"/>
          <ac:spMkLst>
            <pc:docMk/>
            <pc:sldMk cId="2521012749" sldId="279"/>
            <ac:spMk id="38" creationId="{54E8CDC4-D51A-4402-9271-8107436D5BCB}"/>
          </ac:spMkLst>
        </pc:spChg>
        <pc:spChg chg="add mod topLvl">
          <ac:chgData name="Matthew Bradbury" userId="4aa4d47de7527022" providerId="LiveId" clId="{4C44598C-7C53-40FA-AB3B-30642CB63D24}" dt="2018-05-10T10:39:58.526" v="876" actId="164"/>
          <ac:spMkLst>
            <pc:docMk/>
            <pc:sldMk cId="2521012749" sldId="279"/>
            <ac:spMk id="46" creationId="{72608B34-34E9-4692-B911-C07091B0EDF6}"/>
          </ac:spMkLst>
        </pc:spChg>
        <pc:grpChg chg="add del mod">
          <ac:chgData name="Matthew Bradbury" userId="4aa4d47de7527022" providerId="LiveId" clId="{4C44598C-7C53-40FA-AB3B-30642CB63D24}" dt="2018-05-10T10:21:18.885" v="543" actId="165"/>
          <ac:grpSpMkLst>
            <pc:docMk/>
            <pc:sldMk cId="2521012749" sldId="279"/>
            <ac:grpSpMk id="29" creationId="{9F350DB7-92F5-49EC-A03E-2DF418BF4556}"/>
          </ac:grpSpMkLst>
        </pc:grpChg>
        <pc:grpChg chg="add mod">
          <ac:chgData name="Matthew Bradbury" userId="4aa4d47de7527022" providerId="LiveId" clId="{4C44598C-7C53-40FA-AB3B-30642CB63D24}" dt="2018-05-10T10:28:10.432" v="674" actId="164"/>
          <ac:grpSpMkLst>
            <pc:docMk/>
            <pc:sldMk cId="2521012749" sldId="279"/>
            <ac:grpSpMk id="30" creationId="{EEB30BCF-3C9A-4302-86B7-9189BD6C928A}"/>
          </ac:grpSpMkLst>
        </pc:grpChg>
        <pc:grpChg chg="add mod">
          <ac:chgData name="Matthew Bradbury" userId="4aa4d47de7527022" providerId="LiveId" clId="{4C44598C-7C53-40FA-AB3B-30642CB63D24}" dt="2018-05-10T10:26:46.894" v="593" actId="1076"/>
          <ac:grpSpMkLst>
            <pc:docMk/>
            <pc:sldMk cId="2521012749" sldId="279"/>
            <ac:grpSpMk id="45" creationId="{9C381508-6110-4608-857D-5B5323599384}"/>
          </ac:grpSpMkLst>
        </pc:grpChg>
        <pc:grpChg chg="add del mod">
          <ac:chgData name="Matthew Bradbury" userId="4aa4d47de7527022" providerId="LiveId" clId="{4C44598C-7C53-40FA-AB3B-30642CB63D24}" dt="2018-05-10T10:38:28.410" v="799" actId="165"/>
          <ac:grpSpMkLst>
            <pc:docMk/>
            <pc:sldMk cId="2521012749" sldId="279"/>
            <ac:grpSpMk id="48" creationId="{F451C550-CABF-43A3-98CE-FC72D9F3F423}"/>
          </ac:grpSpMkLst>
        </pc:grpChg>
        <pc:grpChg chg="add mod">
          <ac:chgData name="Matthew Bradbury" userId="4aa4d47de7527022" providerId="LiveId" clId="{4C44598C-7C53-40FA-AB3B-30642CB63D24}" dt="2018-05-10T10:28:10.432" v="674" actId="164"/>
          <ac:grpSpMkLst>
            <pc:docMk/>
            <pc:sldMk cId="2521012749" sldId="279"/>
            <ac:grpSpMk id="49" creationId="{8257488D-8DE2-440C-ACCF-C338C5D75E97}"/>
          </ac:grpSpMkLst>
        </pc:grpChg>
        <pc:grpChg chg="add mod">
          <ac:chgData name="Matthew Bradbury" userId="4aa4d47de7527022" providerId="LiveId" clId="{4C44598C-7C53-40FA-AB3B-30642CB63D24}" dt="2018-05-10T10:39:58.526" v="876" actId="164"/>
          <ac:grpSpMkLst>
            <pc:docMk/>
            <pc:sldMk cId="2521012749" sldId="279"/>
            <ac:grpSpMk id="52" creationId="{4A231561-84C7-4D30-BEB8-AF4CCC90E598}"/>
          </ac:grpSpMkLst>
        </pc:grpChg>
        <pc:graphicFrameChg chg="add del mod">
          <ac:chgData name="Matthew Bradbury" userId="4aa4d47de7527022" providerId="LiveId" clId="{4C44598C-7C53-40FA-AB3B-30642CB63D24}" dt="2018-05-10T10:20:57.879" v="536" actId="478"/>
          <ac:graphicFrameMkLst>
            <pc:docMk/>
            <pc:sldMk cId="2521012749" sldId="279"/>
            <ac:graphicFrameMk id="35" creationId="{B4E42B8C-F243-4D17-9C84-259C2ACD32F9}"/>
          </ac:graphicFrameMkLst>
        </pc:graphicFrameChg>
        <pc:picChg chg="add mod topLvl">
          <ac:chgData name="Matthew Bradbury" userId="4aa4d47de7527022" providerId="LiveId" clId="{4C44598C-7C53-40FA-AB3B-30642CB63D24}" dt="2018-05-10T10:26:44.369" v="592" actId="164"/>
          <ac:picMkLst>
            <pc:docMk/>
            <pc:sldMk cId="2521012749" sldId="279"/>
            <ac:picMk id="12" creationId="{89979C35-7B8F-4DCE-8D8A-5F643E664107}"/>
          </ac:picMkLst>
        </pc:picChg>
        <pc:picChg chg="add del mod">
          <ac:chgData name="Matthew Bradbury" userId="4aa4d47de7527022" providerId="LiveId" clId="{4C44598C-7C53-40FA-AB3B-30642CB63D24}" dt="2018-05-10T10:13:43.157" v="402" actId="478"/>
          <ac:picMkLst>
            <pc:docMk/>
            <pc:sldMk cId="2521012749" sldId="279"/>
            <ac:picMk id="18" creationId="{32351CFD-9F9F-4AF4-ABD2-7BA8D43B399F}"/>
          </ac:picMkLst>
        </pc:picChg>
        <pc:picChg chg="add mod">
          <ac:chgData name="Matthew Bradbury" userId="4aa4d47de7527022" providerId="LiveId" clId="{4C44598C-7C53-40FA-AB3B-30642CB63D24}" dt="2018-05-10T10:16:31.776" v="418" actId="164"/>
          <ac:picMkLst>
            <pc:docMk/>
            <pc:sldMk cId="2521012749" sldId="279"/>
            <ac:picMk id="22" creationId="{CC16590B-5682-4A28-AFAB-BFB27BA3CDAD}"/>
          </ac:picMkLst>
        </pc:picChg>
        <pc:picChg chg="add mod">
          <ac:chgData name="Matthew Bradbury" userId="4aa4d47de7527022" providerId="LiveId" clId="{4C44598C-7C53-40FA-AB3B-30642CB63D24}" dt="2018-05-10T10:16:31.776" v="418" actId="164"/>
          <ac:picMkLst>
            <pc:docMk/>
            <pc:sldMk cId="2521012749" sldId="279"/>
            <ac:picMk id="25" creationId="{B0C055C3-F6BB-461D-914B-063889A324A1}"/>
          </ac:picMkLst>
        </pc:picChg>
        <pc:picChg chg="add mod ord topLvl">
          <ac:chgData name="Matthew Bradbury" userId="4aa4d47de7527022" providerId="LiveId" clId="{4C44598C-7C53-40FA-AB3B-30642CB63D24}" dt="2018-05-10T10:26:44.369" v="592" actId="164"/>
          <ac:picMkLst>
            <pc:docMk/>
            <pc:sldMk cId="2521012749" sldId="279"/>
            <ac:picMk id="28" creationId="{DB545D41-E84B-4F38-BF46-94A4A1ECDC5A}"/>
          </ac:picMkLst>
        </pc:picChg>
        <pc:picChg chg="add mod">
          <ac:chgData name="Matthew Bradbury" userId="4aa4d47de7527022" providerId="LiveId" clId="{4C44598C-7C53-40FA-AB3B-30642CB63D24}" dt="2018-05-10T10:26:44.369" v="592" actId="164"/>
          <ac:picMkLst>
            <pc:docMk/>
            <pc:sldMk cId="2521012749" sldId="279"/>
            <ac:picMk id="37" creationId="{801D96F1-844D-4ED0-B447-5F558A6751A0}"/>
          </ac:picMkLst>
        </pc:picChg>
        <pc:picChg chg="add del mod">
          <ac:chgData name="Matthew Bradbury" userId="4aa4d47de7527022" providerId="LiveId" clId="{4C44598C-7C53-40FA-AB3B-30642CB63D24}" dt="2018-05-10T10:23:41.709" v="552" actId="478"/>
          <ac:picMkLst>
            <pc:docMk/>
            <pc:sldMk cId="2521012749" sldId="279"/>
            <ac:picMk id="40" creationId="{86D1E9D2-C927-4D73-A263-3B45A68996E2}"/>
          </ac:picMkLst>
        </pc:picChg>
        <pc:picChg chg="add del mod">
          <ac:chgData name="Matthew Bradbury" userId="4aa4d47de7527022" providerId="LiveId" clId="{4C44598C-7C53-40FA-AB3B-30642CB63D24}" dt="2018-05-10T10:23:41.709" v="552" actId="478"/>
          <ac:picMkLst>
            <pc:docMk/>
            <pc:sldMk cId="2521012749" sldId="279"/>
            <ac:picMk id="42" creationId="{A7DEB56E-695A-4BCE-9457-FB836941187A}"/>
          </ac:picMkLst>
        </pc:picChg>
        <pc:picChg chg="add del mod topLvl">
          <ac:chgData name="Matthew Bradbury" userId="4aa4d47de7527022" providerId="LiveId" clId="{4C44598C-7C53-40FA-AB3B-30642CB63D24}" dt="2018-05-10T10:38:32.525" v="800" actId="478"/>
          <ac:picMkLst>
            <pc:docMk/>
            <pc:sldMk cId="2521012749" sldId="279"/>
            <ac:picMk id="44" creationId="{C6988155-72FE-4242-9302-49C3B85EE21C}"/>
          </ac:picMkLst>
        </pc:picChg>
        <pc:picChg chg="add mod topLvl">
          <ac:chgData name="Matthew Bradbury" userId="4aa4d47de7527022" providerId="LiveId" clId="{4C44598C-7C53-40FA-AB3B-30642CB63D24}" dt="2018-05-10T10:39:58.526" v="876" actId="164"/>
          <ac:picMkLst>
            <pc:docMk/>
            <pc:sldMk cId="2521012749" sldId="279"/>
            <ac:picMk id="47" creationId="{AE22FFF4-F4DC-4F5D-B1AC-B01B284F5BCF}"/>
          </ac:picMkLst>
        </pc:picChg>
        <pc:picChg chg="add mod ord">
          <ac:chgData name="Matthew Bradbury" userId="4aa4d47de7527022" providerId="LiveId" clId="{4C44598C-7C53-40FA-AB3B-30642CB63D24}" dt="2018-05-10T10:39:58.526" v="876" actId="164"/>
          <ac:picMkLst>
            <pc:docMk/>
            <pc:sldMk cId="2521012749" sldId="279"/>
            <ac:picMk id="51" creationId="{E24B8EB0-5C39-4E71-A182-2D754772C5F6}"/>
          </ac:picMkLst>
        </pc:picChg>
      </pc:sldChg>
      <pc:sldChg chg="addSp delSp modSp ord">
        <pc:chgData name="Matthew Bradbury" userId="4aa4d47de7527022" providerId="LiveId" clId="{4C44598C-7C53-40FA-AB3B-30642CB63D24}" dt="2018-05-10T11:42:41.114" v="1620" actId="1076"/>
        <pc:sldMkLst>
          <pc:docMk/>
          <pc:sldMk cId="4294447781" sldId="280"/>
        </pc:sldMkLst>
        <pc:spChg chg="add del">
          <ac:chgData name="Matthew Bradbury" userId="4aa4d47de7527022" providerId="LiveId" clId="{4C44598C-7C53-40FA-AB3B-30642CB63D24}" dt="2018-05-10T10:02:32.894" v="118" actId="478"/>
          <ac:spMkLst>
            <pc:docMk/>
            <pc:sldMk cId="4294447781" sldId="280"/>
            <ac:spMk id="2" creationId="{D8880702-3D98-4586-A848-B92F29ED7DA4}"/>
          </ac:spMkLst>
        </pc:spChg>
        <pc:spChg chg="add mod">
          <ac:chgData name="Matthew Bradbury" userId="4aa4d47de7527022" providerId="LiveId" clId="{4C44598C-7C53-40FA-AB3B-30642CB63D24}" dt="2018-05-10T11:42:41.114" v="1620" actId="1076"/>
          <ac:spMkLst>
            <pc:docMk/>
            <pc:sldMk cId="4294447781" sldId="280"/>
            <ac:spMk id="7" creationId="{03AE34D6-2E7E-4640-A573-5393CDD01364}"/>
          </ac:spMkLst>
        </pc:spChg>
        <pc:spChg chg="add mod">
          <ac:chgData name="Matthew Bradbury" userId="4aa4d47de7527022" providerId="LiveId" clId="{4C44598C-7C53-40FA-AB3B-30642CB63D24}" dt="2018-05-10T11:29:49.533" v="1519" actId="20577"/>
          <ac:spMkLst>
            <pc:docMk/>
            <pc:sldMk cId="4294447781" sldId="280"/>
            <ac:spMk id="14" creationId="{CDC2C50D-05C9-4697-A407-F20FDF932DBE}"/>
          </ac:spMkLst>
        </pc:spChg>
        <pc:graphicFrameChg chg="add del mod">
          <ac:chgData name="Matthew Bradbury" userId="4aa4d47de7527022" providerId="LiveId" clId="{4C44598C-7C53-40FA-AB3B-30642CB63D24}" dt="2018-05-10T10:02:36.619" v="121" actId="478"/>
          <ac:graphicFrameMkLst>
            <pc:docMk/>
            <pc:sldMk cId="4294447781" sldId="280"/>
            <ac:graphicFrameMk id="3" creationId="{AB7DA541-0361-4CE5-BECD-F22EF0CA60AA}"/>
          </ac:graphicFrameMkLst>
        </pc:graphicFrameChg>
        <pc:picChg chg="add mod">
          <ac:chgData name="Matthew Bradbury" userId="4aa4d47de7527022" providerId="LiveId" clId="{4C44598C-7C53-40FA-AB3B-30642CB63D24}" dt="2018-05-10T10:06:28.073" v="279" actId="1076"/>
          <ac:picMkLst>
            <pc:docMk/>
            <pc:sldMk cId="4294447781" sldId="280"/>
            <ac:picMk id="6" creationId="{D354C52A-C46B-4C36-97F0-22659EBC2212}"/>
          </ac:picMkLst>
        </pc:picChg>
      </pc:sldChg>
      <pc:sldChg chg="delSp add del">
        <pc:chgData name="Matthew Bradbury" userId="4aa4d47de7527022" providerId="LiveId" clId="{4C44598C-7C53-40FA-AB3B-30642CB63D24}" dt="2018-05-10T09:57:29.004" v="65" actId="2696"/>
        <pc:sldMkLst>
          <pc:docMk/>
          <pc:sldMk cId="1645293086" sldId="281"/>
        </pc:sldMkLst>
        <pc:spChg chg="del">
          <ac:chgData name="Matthew Bradbury" userId="4aa4d47de7527022" providerId="LiveId" clId="{4C44598C-7C53-40FA-AB3B-30642CB63D24}" dt="2018-05-10T09:57:20.052" v="64" actId="2696"/>
          <ac:spMkLst>
            <pc:docMk/>
            <pc:sldMk cId="1645293086" sldId="281"/>
            <ac:spMk id="2" creationId="{CC6FC4E0-0296-4F69-8FE2-CA048943C2D2}"/>
          </ac:spMkLst>
        </pc:spChg>
        <pc:spChg chg="del">
          <ac:chgData name="Matthew Bradbury" userId="4aa4d47de7527022" providerId="LiveId" clId="{4C44598C-7C53-40FA-AB3B-30642CB63D24}" dt="2018-05-10T09:57:20.052" v="64" actId="2696"/>
          <ac:spMkLst>
            <pc:docMk/>
            <pc:sldMk cId="1645293086" sldId="281"/>
            <ac:spMk id="3" creationId="{66C37961-334C-472D-A2BC-D34391E96144}"/>
          </ac:spMkLst>
        </pc:spChg>
      </pc:sldChg>
      <pc:sldChg chg="addSp delSp modSp add ord">
        <pc:chgData name="Matthew Bradbury" userId="4aa4d47de7527022" providerId="LiveId" clId="{4C44598C-7C53-40FA-AB3B-30642CB63D24}" dt="2018-05-10T11:29:36.108" v="1513" actId="20577"/>
        <pc:sldMkLst>
          <pc:docMk/>
          <pc:sldMk cId="3259487339" sldId="282"/>
        </pc:sldMkLst>
        <pc:spChg chg="add del">
          <ac:chgData name="Matthew Bradbury" userId="4aa4d47de7527022" providerId="LiveId" clId="{4C44598C-7C53-40FA-AB3B-30642CB63D24}" dt="2018-05-10T10:01:50.668" v="113" actId="478"/>
          <ac:spMkLst>
            <pc:docMk/>
            <pc:sldMk cId="3259487339" sldId="282"/>
            <ac:spMk id="7" creationId="{BB11350A-29CA-467F-B26D-23D66958EF53}"/>
          </ac:spMkLst>
        </pc:spChg>
        <pc:spChg chg="add del mod">
          <ac:chgData name="Matthew Bradbury" userId="4aa4d47de7527022" providerId="LiveId" clId="{4C44598C-7C53-40FA-AB3B-30642CB63D24}" dt="2018-05-10T09:58:26.619" v="77" actId="20577"/>
          <ac:spMkLst>
            <pc:docMk/>
            <pc:sldMk cId="3259487339" sldId="282"/>
            <ac:spMk id="9" creationId="{58F1991C-1CEA-4BA9-843F-811717DD629E}"/>
          </ac:spMkLst>
        </pc:spChg>
        <pc:spChg chg="add mod">
          <ac:chgData name="Matthew Bradbury" userId="4aa4d47de7527022" providerId="LiveId" clId="{4C44598C-7C53-40FA-AB3B-30642CB63D24}" dt="2018-05-10T11:29:36.108" v="1513" actId="20577"/>
          <ac:spMkLst>
            <pc:docMk/>
            <pc:sldMk cId="3259487339" sldId="282"/>
            <ac:spMk id="12" creationId="{2C98CE8A-D284-4DF6-9D79-20DFBB59BB88}"/>
          </ac:spMkLst>
        </pc:spChg>
        <pc:spChg chg="add del mod">
          <ac:chgData name="Matthew Bradbury" userId="4aa4d47de7527022" providerId="LiveId" clId="{4C44598C-7C53-40FA-AB3B-30642CB63D24}" dt="2018-05-10T10:08:29.535" v="389" actId="20577"/>
          <ac:spMkLst>
            <pc:docMk/>
            <pc:sldMk cId="3259487339" sldId="282"/>
            <ac:spMk id="18" creationId="{C211F065-FBD6-4B8E-AF2D-9BF6E3174C7B}"/>
          </ac:spMkLst>
        </pc:spChg>
        <pc:spChg chg="add del mod">
          <ac:chgData name="Matthew Bradbury" userId="4aa4d47de7527022" providerId="LiveId" clId="{4C44598C-7C53-40FA-AB3B-30642CB63D24}" dt="2018-05-10T10:08:52.338" v="392" actId="478"/>
          <ac:spMkLst>
            <pc:docMk/>
            <pc:sldMk cId="3259487339" sldId="282"/>
            <ac:spMk id="19" creationId="{299E72AB-0AC9-4314-84AA-885B2B3383ED}"/>
          </ac:spMkLst>
        </pc:spChg>
        <pc:spChg chg="add mod">
          <ac:chgData name="Matthew Bradbury" userId="4aa4d47de7527022" providerId="LiveId" clId="{4C44598C-7C53-40FA-AB3B-30642CB63D24}" dt="2018-05-10T11:13:26.703" v="1362" actId="1076"/>
          <ac:spMkLst>
            <pc:docMk/>
            <pc:sldMk cId="3259487339" sldId="282"/>
            <ac:spMk id="21" creationId="{69ED98C5-87F3-456D-94B0-ED9D36219316}"/>
          </ac:spMkLst>
        </pc:spChg>
        <pc:spChg chg="add mod">
          <ac:chgData name="Matthew Bradbury" userId="4aa4d47de7527022" providerId="LiveId" clId="{4C44598C-7C53-40FA-AB3B-30642CB63D24}" dt="2018-05-10T11:13:17.846" v="1360" actId="14100"/>
          <ac:spMkLst>
            <pc:docMk/>
            <pc:sldMk cId="3259487339" sldId="282"/>
            <ac:spMk id="22" creationId="{CA2135B0-B0A3-4FF6-8643-E4FAE3A71FE1}"/>
          </ac:spMkLst>
        </pc:spChg>
        <pc:picChg chg="add del mod">
          <ac:chgData name="Matthew Bradbury" userId="4aa4d47de7527022" providerId="LiveId" clId="{4C44598C-7C53-40FA-AB3B-30642CB63D24}" dt="2018-05-10T10:01:41.814" v="111" actId="478"/>
          <ac:picMkLst>
            <pc:docMk/>
            <pc:sldMk cId="3259487339" sldId="282"/>
            <ac:picMk id="3" creationId="{522AF5EF-7A7F-4558-80FE-4E320A4AF002}"/>
          </ac:picMkLst>
        </pc:picChg>
        <pc:picChg chg="add del mod">
          <ac:chgData name="Matthew Bradbury" userId="4aa4d47de7527022" providerId="LiveId" clId="{4C44598C-7C53-40FA-AB3B-30642CB63D24}" dt="2018-05-10T10:04:01.217" v="148" actId="478"/>
          <ac:picMkLst>
            <pc:docMk/>
            <pc:sldMk cId="3259487339" sldId="282"/>
            <ac:picMk id="6" creationId="{726B1BC5-9CB2-4DF7-BFC2-75E75A7BEAC3}"/>
          </ac:picMkLst>
        </pc:picChg>
        <pc:picChg chg="add mod">
          <ac:chgData name="Matthew Bradbury" userId="4aa4d47de7527022" providerId="LiveId" clId="{4C44598C-7C53-40FA-AB3B-30642CB63D24}" dt="2018-05-10T11:13:10.229" v="1358" actId="1076"/>
          <ac:picMkLst>
            <pc:docMk/>
            <pc:sldMk cId="3259487339" sldId="282"/>
            <ac:picMk id="11" creationId="{709B3AF6-39A0-44D2-8799-A3F09F760098}"/>
          </ac:picMkLst>
        </pc:picChg>
        <pc:picChg chg="add mod">
          <ac:chgData name="Matthew Bradbury" userId="4aa4d47de7527022" providerId="LiveId" clId="{4C44598C-7C53-40FA-AB3B-30642CB63D24}" dt="2018-05-10T10:04:28.482" v="150" actId="1076"/>
          <ac:picMkLst>
            <pc:docMk/>
            <pc:sldMk cId="3259487339" sldId="282"/>
            <ac:picMk id="14" creationId="{1D1D4652-4D0D-48B9-86A4-E316745B8417}"/>
          </ac:picMkLst>
        </pc:picChg>
      </pc:sldChg>
      <pc:sldChg chg="add del">
        <pc:chgData name="Matthew Bradbury" userId="4aa4d47de7527022" providerId="LiveId" clId="{4C44598C-7C53-40FA-AB3B-30642CB63D24}" dt="2018-05-10T10:05:16.126" v="183" actId="2696"/>
        <pc:sldMkLst>
          <pc:docMk/>
          <pc:sldMk cId="705233239" sldId="283"/>
        </pc:sldMkLst>
      </pc:sldChg>
      <pc:sldChg chg="addSp delSp modSp add">
        <pc:chgData name="Matthew Bradbury" userId="4aa4d47de7527022" providerId="LiveId" clId="{4C44598C-7C53-40FA-AB3B-30642CB63D24}" dt="2018-05-11T09:09:31.265" v="1763" actId="1076"/>
        <pc:sldMkLst>
          <pc:docMk/>
          <pc:sldMk cId="3978157011" sldId="283"/>
        </pc:sldMkLst>
        <pc:spChg chg="add del mod">
          <ac:chgData name="Matthew Bradbury" userId="4aa4d47de7527022" providerId="LiveId" clId="{4C44598C-7C53-40FA-AB3B-30642CB63D24}" dt="2018-05-11T09:03:44.694" v="1683" actId="478"/>
          <ac:spMkLst>
            <pc:docMk/>
            <pc:sldMk cId="3978157011" sldId="283"/>
            <ac:spMk id="2" creationId="{3DA15DDC-32E4-4A3F-939B-3D584469F281}"/>
          </ac:spMkLst>
        </pc:spChg>
        <pc:spChg chg="mod">
          <ac:chgData name="Matthew Bradbury" userId="4aa4d47de7527022" providerId="LiveId" clId="{4C44598C-7C53-40FA-AB3B-30642CB63D24}" dt="2018-05-10T12:13:13.242" v="1679" actId="20577"/>
          <ac:spMkLst>
            <pc:docMk/>
            <pc:sldMk cId="3978157011" sldId="283"/>
            <ac:spMk id="3" creationId="{69A04A7B-E5BD-4A2A-9776-8231FBFF62A9}"/>
          </ac:spMkLst>
        </pc:spChg>
        <pc:picChg chg="add mod modCrop">
          <ac:chgData name="Matthew Bradbury" userId="4aa4d47de7527022" providerId="LiveId" clId="{4C44598C-7C53-40FA-AB3B-30642CB63D24}" dt="2018-05-11T09:07:19.271" v="1761" actId="1076"/>
          <ac:picMkLst>
            <pc:docMk/>
            <pc:sldMk cId="3978157011" sldId="283"/>
            <ac:picMk id="6" creationId="{0F18749E-A8ED-4598-BB26-6147321A75BB}"/>
          </ac:picMkLst>
        </pc:picChg>
        <pc:picChg chg="add mod modCrop">
          <ac:chgData name="Matthew Bradbury" userId="4aa4d47de7527022" providerId="LiveId" clId="{4C44598C-7C53-40FA-AB3B-30642CB63D24}" dt="2018-05-11T09:09:31.265" v="1763" actId="1076"/>
          <ac:picMkLst>
            <pc:docMk/>
            <pc:sldMk cId="3978157011" sldId="283"/>
            <ac:picMk id="8" creationId="{1AB413CB-5D2E-4747-9070-4C0D4AA41A0F}"/>
          </ac:picMkLst>
        </pc:picChg>
      </pc:sldChg>
      <pc:sldChg chg="modSp add del">
        <pc:chgData name="Matthew Bradbury" userId="4aa4d47de7527022" providerId="LiveId" clId="{4C44598C-7C53-40FA-AB3B-30642CB63D24}" dt="2018-05-10T10:59:12.517" v="1118" actId="2696"/>
        <pc:sldMkLst>
          <pc:docMk/>
          <pc:sldMk cId="2571574655" sldId="284"/>
        </pc:sldMkLst>
        <pc:spChg chg="mod">
          <ac:chgData name="Matthew Bradbury" userId="4aa4d47de7527022" providerId="LiveId" clId="{4C44598C-7C53-40FA-AB3B-30642CB63D24}" dt="2018-05-10T10:32:20.548" v="758" actId="20577"/>
          <ac:spMkLst>
            <pc:docMk/>
            <pc:sldMk cId="2571574655" sldId="284"/>
            <ac:spMk id="3" creationId="{69A04A7B-E5BD-4A2A-9776-8231FBFF62A9}"/>
          </ac:spMkLst>
        </pc:spChg>
      </pc:sldChg>
      <pc:sldChg chg="addSp delSp modSp add ord">
        <pc:chgData name="Matthew Bradbury" userId="4aa4d47de7527022" providerId="LiveId" clId="{4C44598C-7C53-40FA-AB3B-30642CB63D24}" dt="2018-05-10T10:52:15.366" v="1029" actId="478"/>
        <pc:sldMkLst>
          <pc:docMk/>
          <pc:sldMk cId="595743575" sldId="285"/>
        </pc:sldMkLst>
        <pc:spChg chg="mod">
          <ac:chgData name="Matthew Bradbury" userId="4aa4d47de7527022" providerId="LiveId" clId="{4C44598C-7C53-40FA-AB3B-30642CB63D24}" dt="2018-05-10T10:29:50.940" v="700" actId="20577"/>
          <ac:spMkLst>
            <pc:docMk/>
            <pc:sldMk cId="595743575" sldId="285"/>
            <ac:spMk id="3" creationId="{69A04A7B-E5BD-4A2A-9776-8231FBFF62A9}"/>
          </ac:spMkLst>
        </pc:spChg>
        <pc:spChg chg="add">
          <ac:chgData name="Matthew Bradbury" userId="4aa4d47de7527022" providerId="LiveId" clId="{4C44598C-7C53-40FA-AB3B-30642CB63D24}" dt="2018-05-10T10:43:27.205" v="881" actId="478"/>
          <ac:spMkLst>
            <pc:docMk/>
            <pc:sldMk cId="595743575" sldId="285"/>
            <ac:spMk id="8" creationId="{DBF60039-451B-4707-AE41-ECD748068219}"/>
          </ac:spMkLst>
        </pc:spChg>
        <pc:picChg chg="add mod">
          <ac:chgData name="Matthew Bradbury" userId="4aa4d47de7527022" providerId="LiveId" clId="{4C44598C-7C53-40FA-AB3B-30642CB63D24}" dt="2018-05-10T10:51:02.930" v="1007" actId="1076"/>
          <ac:picMkLst>
            <pc:docMk/>
            <pc:sldMk cId="595743575" sldId="285"/>
            <ac:picMk id="5" creationId="{09FEEBEA-D112-49DC-A211-F62B330E3512}"/>
          </ac:picMkLst>
        </pc:picChg>
        <pc:picChg chg="add del mod">
          <ac:chgData name="Matthew Bradbury" userId="4aa4d47de7527022" providerId="LiveId" clId="{4C44598C-7C53-40FA-AB3B-30642CB63D24}" dt="2018-05-10T10:47:33.113" v="921" actId="478"/>
          <ac:picMkLst>
            <pc:docMk/>
            <pc:sldMk cId="595743575" sldId="285"/>
            <ac:picMk id="7" creationId="{D695BC38-566D-42A8-BF05-A1C89239BC6F}"/>
          </ac:picMkLst>
        </pc:picChg>
        <pc:picChg chg="add mod">
          <ac:chgData name="Matthew Bradbury" userId="4aa4d47de7527022" providerId="LiveId" clId="{4C44598C-7C53-40FA-AB3B-30642CB63D24}" dt="2018-05-10T10:47:16.978" v="913" actId="14100"/>
          <ac:picMkLst>
            <pc:docMk/>
            <pc:sldMk cId="595743575" sldId="285"/>
            <ac:picMk id="11" creationId="{DAF24383-11DB-44DF-A9A1-F05C6401C5BB}"/>
          </ac:picMkLst>
        </pc:picChg>
        <pc:picChg chg="add mod">
          <ac:chgData name="Matthew Bradbury" userId="4aa4d47de7527022" providerId="LiveId" clId="{4C44598C-7C53-40FA-AB3B-30642CB63D24}" dt="2018-05-10T10:47:26.756" v="918" actId="1076"/>
          <ac:picMkLst>
            <pc:docMk/>
            <pc:sldMk cId="595743575" sldId="285"/>
            <ac:picMk id="13" creationId="{E21BEB04-D1DE-49C7-A4B4-33BB2EE55025}"/>
          </ac:picMkLst>
        </pc:picChg>
        <pc:picChg chg="add mod">
          <ac:chgData name="Matthew Bradbury" userId="4aa4d47de7527022" providerId="LiveId" clId="{4C44598C-7C53-40FA-AB3B-30642CB63D24}" dt="2018-05-10T10:45:58.788" v="895" actId="1076"/>
          <ac:picMkLst>
            <pc:docMk/>
            <pc:sldMk cId="595743575" sldId="285"/>
            <ac:picMk id="18" creationId="{C4429A58-ED05-4AF6-8D07-BF65C2498573}"/>
          </ac:picMkLst>
        </pc:picChg>
        <pc:picChg chg="add mod">
          <ac:chgData name="Matthew Bradbury" userId="4aa4d47de7527022" providerId="LiveId" clId="{4C44598C-7C53-40FA-AB3B-30642CB63D24}" dt="2018-05-10T10:47:30.377" v="919" actId="1076"/>
          <ac:picMkLst>
            <pc:docMk/>
            <pc:sldMk cId="595743575" sldId="285"/>
            <ac:picMk id="21" creationId="{E3CF15DF-565E-4106-B52A-EDA5B102EABF}"/>
          </ac:picMkLst>
        </pc:picChg>
        <pc:picChg chg="add mod">
          <ac:chgData name="Matthew Bradbury" userId="4aa4d47de7527022" providerId="LiveId" clId="{4C44598C-7C53-40FA-AB3B-30642CB63D24}" dt="2018-05-10T10:48:47.764" v="956" actId="1076"/>
          <ac:picMkLst>
            <pc:docMk/>
            <pc:sldMk cId="595743575" sldId="285"/>
            <ac:picMk id="23" creationId="{6EDC5B67-84C3-4234-A6E0-B51AD3B23DE3}"/>
          </ac:picMkLst>
        </pc:picChg>
        <pc:picChg chg="add del mod">
          <ac:chgData name="Matthew Bradbury" userId="4aa4d47de7527022" providerId="LiveId" clId="{4C44598C-7C53-40FA-AB3B-30642CB63D24}" dt="2018-05-10T10:46:28.222" v="899" actId="478"/>
          <ac:picMkLst>
            <pc:docMk/>
            <pc:sldMk cId="595743575" sldId="285"/>
            <ac:picMk id="25" creationId="{C4663175-AF35-4383-9FF0-6309A26CF497}"/>
          </ac:picMkLst>
        </pc:picChg>
        <pc:picChg chg="add del mod">
          <ac:chgData name="Matthew Bradbury" userId="4aa4d47de7527022" providerId="LiveId" clId="{4C44598C-7C53-40FA-AB3B-30642CB63D24}" dt="2018-05-10T10:52:15.366" v="1029" actId="478"/>
          <ac:picMkLst>
            <pc:docMk/>
            <pc:sldMk cId="595743575" sldId="285"/>
            <ac:picMk id="28" creationId="{9A2E04F8-4F62-475C-B69B-58E8B56FE1EF}"/>
          </ac:picMkLst>
        </pc:picChg>
        <pc:picChg chg="add mod">
          <ac:chgData name="Matthew Bradbury" userId="4aa4d47de7527022" providerId="LiveId" clId="{4C44598C-7C53-40FA-AB3B-30642CB63D24}" dt="2018-05-10T10:47:46.065" v="924" actId="1076"/>
          <ac:picMkLst>
            <pc:docMk/>
            <pc:sldMk cId="595743575" sldId="285"/>
            <ac:picMk id="29" creationId="{0B4FF766-E9C3-4F58-B9A6-4D49A0B48E90}"/>
          </ac:picMkLst>
        </pc:picChg>
        <pc:picChg chg="add mod">
          <ac:chgData name="Matthew Bradbury" userId="4aa4d47de7527022" providerId="LiveId" clId="{4C44598C-7C53-40FA-AB3B-30642CB63D24}" dt="2018-05-10T10:48:33.066" v="951" actId="1076"/>
          <ac:picMkLst>
            <pc:docMk/>
            <pc:sldMk cId="595743575" sldId="285"/>
            <ac:picMk id="30" creationId="{A1B53410-0CB7-4EA8-BDF6-6836B55FD721}"/>
          </ac:picMkLst>
        </pc:picChg>
        <pc:picChg chg="add mod">
          <ac:chgData name="Matthew Bradbury" userId="4aa4d47de7527022" providerId="LiveId" clId="{4C44598C-7C53-40FA-AB3B-30642CB63D24}" dt="2018-05-10T10:47:52.935" v="928" actId="1076"/>
          <ac:picMkLst>
            <pc:docMk/>
            <pc:sldMk cId="595743575" sldId="285"/>
            <ac:picMk id="31" creationId="{2C66DE5E-86AB-4377-A61E-5F9F2D571171}"/>
          </ac:picMkLst>
        </pc:picChg>
        <pc:picChg chg="add mod">
          <ac:chgData name="Matthew Bradbury" userId="4aa4d47de7527022" providerId="LiveId" clId="{4C44598C-7C53-40FA-AB3B-30642CB63D24}" dt="2018-05-10T10:47:55.706" v="930" actId="1076"/>
          <ac:picMkLst>
            <pc:docMk/>
            <pc:sldMk cId="595743575" sldId="285"/>
            <ac:picMk id="32" creationId="{5A339BC0-CAFF-48AE-B51D-69BB1438FE57}"/>
          </ac:picMkLst>
        </pc:picChg>
        <pc:picChg chg="add mod">
          <ac:chgData name="Matthew Bradbury" userId="4aa4d47de7527022" providerId="LiveId" clId="{4C44598C-7C53-40FA-AB3B-30642CB63D24}" dt="2018-05-10T10:47:58.582" v="932" actId="1076"/>
          <ac:picMkLst>
            <pc:docMk/>
            <pc:sldMk cId="595743575" sldId="285"/>
            <ac:picMk id="33" creationId="{9A16899F-AFD2-48CB-91DE-6744679AE467}"/>
          </ac:picMkLst>
        </pc:picChg>
        <pc:picChg chg="add mod">
          <ac:chgData name="Matthew Bradbury" userId="4aa4d47de7527022" providerId="LiveId" clId="{4C44598C-7C53-40FA-AB3B-30642CB63D24}" dt="2018-05-10T10:48:01.607" v="934" actId="1076"/>
          <ac:picMkLst>
            <pc:docMk/>
            <pc:sldMk cId="595743575" sldId="285"/>
            <ac:picMk id="34" creationId="{D50BD543-A04B-41C2-8134-FEEB26F158B8}"/>
          </ac:picMkLst>
        </pc:picChg>
        <pc:picChg chg="add mod">
          <ac:chgData name="Matthew Bradbury" userId="4aa4d47de7527022" providerId="LiveId" clId="{4C44598C-7C53-40FA-AB3B-30642CB63D24}" dt="2018-05-10T10:48:04.494" v="936" actId="1076"/>
          <ac:picMkLst>
            <pc:docMk/>
            <pc:sldMk cId="595743575" sldId="285"/>
            <ac:picMk id="35" creationId="{197D4EB3-DA15-453D-8A10-5E5636278DE1}"/>
          </ac:picMkLst>
        </pc:picChg>
        <pc:picChg chg="add mod">
          <ac:chgData name="Matthew Bradbury" userId="4aa4d47de7527022" providerId="LiveId" clId="{4C44598C-7C53-40FA-AB3B-30642CB63D24}" dt="2018-05-10T10:48:07.725" v="938" actId="1076"/>
          <ac:picMkLst>
            <pc:docMk/>
            <pc:sldMk cId="595743575" sldId="285"/>
            <ac:picMk id="36" creationId="{9DB47535-5B22-4163-A09C-6AD404D6DC18}"/>
          </ac:picMkLst>
        </pc:picChg>
        <pc:picChg chg="add mod">
          <ac:chgData name="Matthew Bradbury" userId="4aa4d47de7527022" providerId="LiveId" clId="{4C44598C-7C53-40FA-AB3B-30642CB63D24}" dt="2018-05-10T10:48:10.631" v="940" actId="1076"/>
          <ac:picMkLst>
            <pc:docMk/>
            <pc:sldMk cId="595743575" sldId="285"/>
            <ac:picMk id="37" creationId="{6A077BB3-8C44-48A4-84C9-6440DFA602FF}"/>
          </ac:picMkLst>
        </pc:picChg>
        <pc:picChg chg="add mod">
          <ac:chgData name="Matthew Bradbury" userId="4aa4d47de7527022" providerId="LiveId" clId="{4C44598C-7C53-40FA-AB3B-30642CB63D24}" dt="2018-05-10T10:50:40.761" v="998" actId="1076"/>
          <ac:picMkLst>
            <pc:docMk/>
            <pc:sldMk cId="595743575" sldId="285"/>
            <ac:picMk id="38" creationId="{E87E4CEF-9F1B-4AFF-A628-8F2A0B389A42}"/>
          </ac:picMkLst>
        </pc:picChg>
        <pc:picChg chg="add mod">
          <ac:chgData name="Matthew Bradbury" userId="4aa4d47de7527022" providerId="LiveId" clId="{4C44598C-7C53-40FA-AB3B-30642CB63D24}" dt="2018-05-10T10:48:16.758" v="944" actId="1076"/>
          <ac:picMkLst>
            <pc:docMk/>
            <pc:sldMk cId="595743575" sldId="285"/>
            <ac:picMk id="39" creationId="{135D1D98-4DF4-4A2F-ABFC-CF6966BC0076}"/>
          </ac:picMkLst>
        </pc:picChg>
        <pc:picChg chg="add mod">
          <ac:chgData name="Matthew Bradbury" userId="4aa4d47de7527022" providerId="LiveId" clId="{4C44598C-7C53-40FA-AB3B-30642CB63D24}" dt="2018-05-10T10:48:21.319" v="946" actId="1076"/>
          <ac:picMkLst>
            <pc:docMk/>
            <pc:sldMk cId="595743575" sldId="285"/>
            <ac:picMk id="40" creationId="{51B009C7-BF4C-4371-B27E-8B4736B926F3}"/>
          </ac:picMkLst>
        </pc:picChg>
        <pc:picChg chg="add mod">
          <ac:chgData name="Matthew Bradbury" userId="4aa4d47de7527022" providerId="LiveId" clId="{4C44598C-7C53-40FA-AB3B-30642CB63D24}" dt="2018-05-10T10:48:26.379" v="948" actId="1076"/>
          <ac:picMkLst>
            <pc:docMk/>
            <pc:sldMk cId="595743575" sldId="285"/>
            <ac:picMk id="41" creationId="{C99B5DF5-83B2-4263-86BE-5C75ADEB262C}"/>
          </ac:picMkLst>
        </pc:picChg>
        <pc:picChg chg="add mod">
          <ac:chgData name="Matthew Bradbury" userId="4aa4d47de7527022" providerId="LiveId" clId="{4C44598C-7C53-40FA-AB3B-30642CB63D24}" dt="2018-05-10T10:48:32.046" v="950" actId="1076"/>
          <ac:picMkLst>
            <pc:docMk/>
            <pc:sldMk cId="595743575" sldId="285"/>
            <ac:picMk id="42" creationId="{F5632DCF-4FB1-4798-A1D2-5997DCD594AF}"/>
          </ac:picMkLst>
        </pc:picChg>
        <pc:picChg chg="add mod">
          <ac:chgData name="Matthew Bradbury" userId="4aa4d47de7527022" providerId="LiveId" clId="{4C44598C-7C53-40FA-AB3B-30642CB63D24}" dt="2018-05-10T10:48:36.206" v="953" actId="1076"/>
          <ac:picMkLst>
            <pc:docMk/>
            <pc:sldMk cId="595743575" sldId="285"/>
            <ac:picMk id="43" creationId="{8254EC44-CD21-4631-B382-8C104B7B1DA3}"/>
          </ac:picMkLst>
        </pc:picChg>
        <pc:picChg chg="add mod">
          <ac:chgData name="Matthew Bradbury" userId="4aa4d47de7527022" providerId="LiveId" clId="{4C44598C-7C53-40FA-AB3B-30642CB63D24}" dt="2018-05-10T10:48:42.176" v="955" actId="1076"/>
          <ac:picMkLst>
            <pc:docMk/>
            <pc:sldMk cId="595743575" sldId="285"/>
            <ac:picMk id="44" creationId="{25BE74ED-7A73-44C4-91A8-5CDA17BBF475}"/>
          </ac:picMkLst>
        </pc:picChg>
        <pc:picChg chg="add mod">
          <ac:chgData name="Matthew Bradbury" userId="4aa4d47de7527022" providerId="LiveId" clId="{4C44598C-7C53-40FA-AB3B-30642CB63D24}" dt="2018-05-10T10:51:36.087" v="1021" actId="1076"/>
          <ac:picMkLst>
            <pc:docMk/>
            <pc:sldMk cId="595743575" sldId="285"/>
            <ac:picMk id="110" creationId="{A7FB6EA1-1F16-4085-A413-C18314C8C1A1}"/>
          </ac:picMkLst>
        </pc:picChg>
        <pc:cxnChg chg="add mod">
          <ac:chgData name="Matthew Bradbury" userId="4aa4d47de7527022" providerId="LiveId" clId="{4C44598C-7C53-40FA-AB3B-30642CB63D24}" dt="2018-05-10T10:51:02.930" v="1007" actId="1076"/>
          <ac:cxnSpMkLst>
            <pc:docMk/>
            <pc:sldMk cId="595743575" sldId="285"/>
            <ac:cxnSpMk id="46" creationId="{BE3F4F3F-BB58-43F1-B092-C899BDF73385}"/>
          </ac:cxnSpMkLst>
        </pc:cxnChg>
        <pc:cxnChg chg="add mod">
          <ac:chgData name="Matthew Bradbury" userId="4aa4d47de7527022" providerId="LiveId" clId="{4C44598C-7C53-40FA-AB3B-30642CB63D24}" dt="2018-05-10T10:49:33.859" v="962" actId="14100"/>
          <ac:cxnSpMkLst>
            <pc:docMk/>
            <pc:sldMk cId="595743575" sldId="285"/>
            <ac:cxnSpMk id="47" creationId="{19346CA8-CCB3-43BE-A73D-FE052B1673C7}"/>
          </ac:cxnSpMkLst>
        </pc:cxnChg>
        <pc:cxnChg chg="add mod">
          <ac:chgData name="Matthew Bradbury" userId="4aa4d47de7527022" providerId="LiveId" clId="{4C44598C-7C53-40FA-AB3B-30642CB63D24}" dt="2018-05-10T10:51:02.930" v="1007" actId="1076"/>
          <ac:cxnSpMkLst>
            <pc:docMk/>
            <pc:sldMk cId="595743575" sldId="285"/>
            <ac:cxnSpMk id="51" creationId="{E188D664-8930-4718-AFD2-DC3B75467350}"/>
          </ac:cxnSpMkLst>
        </pc:cxnChg>
        <pc:cxnChg chg="add mod">
          <ac:chgData name="Matthew Bradbury" userId="4aa4d47de7527022" providerId="LiveId" clId="{4C44598C-7C53-40FA-AB3B-30642CB63D24}" dt="2018-05-10T10:51:04.730" v="1008" actId="14100"/>
          <ac:cxnSpMkLst>
            <pc:docMk/>
            <pc:sldMk cId="595743575" sldId="285"/>
            <ac:cxnSpMk id="54" creationId="{3FF55ABF-D2B3-4656-95C3-37CD20916DA9}"/>
          </ac:cxnSpMkLst>
        </pc:cxnChg>
        <pc:cxnChg chg="add mod">
          <ac:chgData name="Matthew Bradbury" userId="4aa4d47de7527022" providerId="LiveId" clId="{4C44598C-7C53-40FA-AB3B-30642CB63D24}" dt="2018-05-10T10:49:51.642" v="971" actId="14100"/>
          <ac:cxnSpMkLst>
            <pc:docMk/>
            <pc:sldMk cId="595743575" sldId="285"/>
            <ac:cxnSpMk id="57" creationId="{D5F636D7-90C0-47AF-A01F-AABBD560E94C}"/>
          </ac:cxnSpMkLst>
        </pc:cxnChg>
        <pc:cxnChg chg="add mod">
          <ac:chgData name="Matthew Bradbury" userId="4aa4d47de7527022" providerId="LiveId" clId="{4C44598C-7C53-40FA-AB3B-30642CB63D24}" dt="2018-05-10T10:49:57.415" v="974" actId="14100"/>
          <ac:cxnSpMkLst>
            <pc:docMk/>
            <pc:sldMk cId="595743575" sldId="285"/>
            <ac:cxnSpMk id="60" creationId="{E28CA0E0-316E-44D8-B4D8-1EAEE2392E04}"/>
          </ac:cxnSpMkLst>
        </pc:cxnChg>
        <pc:cxnChg chg="add mod">
          <ac:chgData name="Matthew Bradbury" userId="4aa4d47de7527022" providerId="LiveId" clId="{4C44598C-7C53-40FA-AB3B-30642CB63D24}" dt="2018-05-10T10:50:03.992" v="977" actId="14100"/>
          <ac:cxnSpMkLst>
            <pc:docMk/>
            <pc:sldMk cId="595743575" sldId="285"/>
            <ac:cxnSpMk id="63" creationId="{F216EB52-A4BC-4F74-9A5D-F3E99521D944}"/>
          </ac:cxnSpMkLst>
        </pc:cxnChg>
        <pc:cxnChg chg="add mod">
          <ac:chgData name="Matthew Bradbury" userId="4aa4d47de7527022" providerId="LiveId" clId="{4C44598C-7C53-40FA-AB3B-30642CB63D24}" dt="2018-05-10T10:50:10.530" v="980" actId="14100"/>
          <ac:cxnSpMkLst>
            <pc:docMk/>
            <pc:sldMk cId="595743575" sldId="285"/>
            <ac:cxnSpMk id="66" creationId="{03BEF6A3-19C3-48FE-8748-3E355D5C80A9}"/>
          </ac:cxnSpMkLst>
        </pc:cxnChg>
        <pc:cxnChg chg="add mod">
          <ac:chgData name="Matthew Bradbury" userId="4aa4d47de7527022" providerId="LiveId" clId="{4C44598C-7C53-40FA-AB3B-30642CB63D24}" dt="2018-05-10T10:50:15.786" v="983" actId="14100"/>
          <ac:cxnSpMkLst>
            <pc:docMk/>
            <pc:sldMk cId="595743575" sldId="285"/>
            <ac:cxnSpMk id="69" creationId="{1DEE0941-A3C8-4245-A0FF-5CABC3563DB6}"/>
          </ac:cxnSpMkLst>
        </pc:cxnChg>
        <pc:cxnChg chg="add mod">
          <ac:chgData name="Matthew Bradbury" userId="4aa4d47de7527022" providerId="LiveId" clId="{4C44598C-7C53-40FA-AB3B-30642CB63D24}" dt="2018-05-10T10:50:20.601" v="986" actId="14100"/>
          <ac:cxnSpMkLst>
            <pc:docMk/>
            <pc:sldMk cId="595743575" sldId="285"/>
            <ac:cxnSpMk id="72" creationId="{EE96D1DC-E1F2-48ED-A10A-829BAF5FB7BF}"/>
          </ac:cxnSpMkLst>
        </pc:cxnChg>
        <pc:cxnChg chg="add mod">
          <ac:chgData name="Matthew Bradbury" userId="4aa4d47de7527022" providerId="LiveId" clId="{4C44598C-7C53-40FA-AB3B-30642CB63D24}" dt="2018-05-10T10:50:25.436" v="989" actId="14100"/>
          <ac:cxnSpMkLst>
            <pc:docMk/>
            <pc:sldMk cId="595743575" sldId="285"/>
            <ac:cxnSpMk id="75" creationId="{0E2C9DE1-FBCE-4318-A145-F31E57556AEC}"/>
          </ac:cxnSpMkLst>
        </pc:cxnChg>
        <pc:cxnChg chg="add mod">
          <ac:chgData name="Matthew Bradbury" userId="4aa4d47de7527022" providerId="LiveId" clId="{4C44598C-7C53-40FA-AB3B-30642CB63D24}" dt="2018-05-10T10:50:40.761" v="998" actId="1076"/>
          <ac:cxnSpMkLst>
            <pc:docMk/>
            <pc:sldMk cId="595743575" sldId="285"/>
            <ac:cxnSpMk id="78" creationId="{F178D836-E24A-4515-8809-6B315E9B3199}"/>
          </ac:cxnSpMkLst>
        </pc:cxnChg>
        <pc:cxnChg chg="add mod">
          <ac:chgData name="Matthew Bradbury" userId="4aa4d47de7527022" providerId="LiveId" clId="{4C44598C-7C53-40FA-AB3B-30642CB63D24}" dt="2018-05-10T10:50:40.761" v="998" actId="1076"/>
          <ac:cxnSpMkLst>
            <pc:docMk/>
            <pc:sldMk cId="595743575" sldId="285"/>
            <ac:cxnSpMk id="81" creationId="{31A3A8C2-71FB-4FEE-A2B2-5A96FEC2CDD7}"/>
          </ac:cxnSpMkLst>
        </pc:cxnChg>
        <pc:cxnChg chg="add mod">
          <ac:chgData name="Matthew Bradbury" userId="4aa4d47de7527022" providerId="LiveId" clId="{4C44598C-7C53-40FA-AB3B-30642CB63D24}" dt="2018-05-10T10:50:46.870" v="1000" actId="14100"/>
          <ac:cxnSpMkLst>
            <pc:docMk/>
            <pc:sldMk cId="595743575" sldId="285"/>
            <ac:cxnSpMk id="84" creationId="{C7FA2BD0-E637-4B15-828B-FF3928504E42}"/>
          </ac:cxnSpMkLst>
        </pc:cxnChg>
        <pc:cxnChg chg="add mod">
          <ac:chgData name="Matthew Bradbury" userId="4aa4d47de7527022" providerId="LiveId" clId="{4C44598C-7C53-40FA-AB3B-30642CB63D24}" dt="2018-05-10T10:50:51.470" v="1003" actId="14100"/>
          <ac:cxnSpMkLst>
            <pc:docMk/>
            <pc:sldMk cId="595743575" sldId="285"/>
            <ac:cxnSpMk id="89" creationId="{F6D72028-408F-448A-81A0-0B8D1998F270}"/>
          </ac:cxnSpMkLst>
        </pc:cxnChg>
        <pc:cxnChg chg="add mod">
          <ac:chgData name="Matthew Bradbury" userId="4aa4d47de7527022" providerId="LiveId" clId="{4C44598C-7C53-40FA-AB3B-30642CB63D24}" dt="2018-05-10T10:51:06.678" v="1009" actId="14100"/>
          <ac:cxnSpMkLst>
            <pc:docMk/>
            <pc:sldMk cId="595743575" sldId="285"/>
            <ac:cxnSpMk id="92" creationId="{10096BCE-9CC2-4C28-8349-52117AF84B50}"/>
          </ac:cxnSpMkLst>
        </pc:cxnChg>
        <pc:cxnChg chg="add mod">
          <ac:chgData name="Matthew Bradbury" userId="4aa4d47de7527022" providerId="LiveId" clId="{4C44598C-7C53-40FA-AB3B-30642CB63D24}" dt="2018-05-10T10:51:12.647" v="1012" actId="14100"/>
          <ac:cxnSpMkLst>
            <pc:docMk/>
            <pc:sldMk cId="595743575" sldId="285"/>
            <ac:cxnSpMk id="101" creationId="{51F2D589-553B-4B63-8697-2531E796958B}"/>
          </ac:cxnSpMkLst>
        </pc:cxnChg>
        <pc:cxnChg chg="add mod">
          <ac:chgData name="Matthew Bradbury" userId="4aa4d47de7527022" providerId="LiveId" clId="{4C44598C-7C53-40FA-AB3B-30642CB63D24}" dt="2018-05-10T10:51:18.148" v="1015" actId="14100"/>
          <ac:cxnSpMkLst>
            <pc:docMk/>
            <pc:sldMk cId="595743575" sldId="285"/>
            <ac:cxnSpMk id="104" creationId="{CFE0FE43-50E2-4E12-94B1-09CE72364A29}"/>
          </ac:cxnSpMkLst>
        </pc:cxnChg>
        <pc:cxnChg chg="add mod">
          <ac:chgData name="Matthew Bradbury" userId="4aa4d47de7527022" providerId="LiveId" clId="{4C44598C-7C53-40FA-AB3B-30642CB63D24}" dt="2018-05-10T10:51:23.599" v="1018" actId="14100"/>
          <ac:cxnSpMkLst>
            <pc:docMk/>
            <pc:sldMk cId="595743575" sldId="285"/>
            <ac:cxnSpMk id="107" creationId="{3873B685-C3DB-4011-A782-9A5A95472B4A}"/>
          </ac:cxnSpMkLst>
        </pc:cxnChg>
        <pc:cxnChg chg="add mod">
          <ac:chgData name="Matthew Bradbury" userId="4aa4d47de7527022" providerId="LiveId" clId="{4C44598C-7C53-40FA-AB3B-30642CB63D24}" dt="2018-05-10T10:51:41.489" v="1024" actId="14100"/>
          <ac:cxnSpMkLst>
            <pc:docMk/>
            <pc:sldMk cId="595743575" sldId="285"/>
            <ac:cxnSpMk id="111" creationId="{4D7667CD-964C-4E8D-82B5-2BBB512FBCAE}"/>
          </ac:cxnSpMkLst>
        </pc:cxnChg>
        <pc:cxnChg chg="add mod">
          <ac:chgData name="Matthew Bradbury" userId="4aa4d47de7527022" providerId="LiveId" clId="{4C44598C-7C53-40FA-AB3B-30642CB63D24}" dt="2018-05-10T10:51:46.980" v="1027" actId="14100"/>
          <ac:cxnSpMkLst>
            <pc:docMk/>
            <pc:sldMk cId="595743575" sldId="285"/>
            <ac:cxnSpMk id="114" creationId="{60890DF0-5C53-458B-97BB-0452669C66A2}"/>
          </ac:cxnSpMkLst>
        </pc:cxnChg>
      </pc:sldChg>
      <pc:sldChg chg="add del">
        <pc:chgData name="Matthew Bradbury" userId="4aa4d47de7527022" providerId="LiveId" clId="{4C44598C-7C53-40FA-AB3B-30642CB63D24}" dt="2018-05-10T10:25:03.777" v="587" actId="2696"/>
        <pc:sldMkLst>
          <pc:docMk/>
          <pc:sldMk cId="3362819644" sldId="285"/>
        </pc:sldMkLst>
      </pc:sldChg>
      <pc:sldChg chg="addSp modSp add ord">
        <pc:chgData name="Matthew Bradbury" userId="4aa4d47de7527022" providerId="LiveId" clId="{4C44598C-7C53-40FA-AB3B-30642CB63D24}" dt="2018-05-10T11:30:47.926" v="1564" actId="20577"/>
        <pc:sldMkLst>
          <pc:docMk/>
          <pc:sldMk cId="1190355103" sldId="286"/>
        </pc:sldMkLst>
        <pc:spChg chg="mod">
          <ac:chgData name="Matthew Bradbury" userId="4aa4d47de7527022" providerId="LiveId" clId="{4C44598C-7C53-40FA-AB3B-30642CB63D24}" dt="2018-05-10T11:30:47.926" v="1564" actId="20577"/>
          <ac:spMkLst>
            <pc:docMk/>
            <pc:sldMk cId="1190355103" sldId="286"/>
            <ac:spMk id="3" creationId="{69A04A7B-E5BD-4A2A-9776-8231FBFF62A9}"/>
          </ac:spMkLst>
        </pc:spChg>
        <pc:picChg chg="add mod">
          <ac:chgData name="Matthew Bradbury" userId="4aa4d47de7527022" providerId="LiveId" clId="{4C44598C-7C53-40FA-AB3B-30642CB63D24}" dt="2018-05-10T11:25:53.822" v="1498" actId="1076"/>
          <ac:picMkLst>
            <pc:docMk/>
            <pc:sldMk cId="1190355103" sldId="286"/>
            <ac:picMk id="5" creationId="{6DD3F221-43EA-4BFD-96F8-8750D4D9A903}"/>
          </ac:picMkLst>
        </pc:picChg>
        <pc:picChg chg="add mod">
          <ac:chgData name="Matthew Bradbury" userId="4aa4d47de7527022" providerId="LiveId" clId="{4C44598C-7C53-40FA-AB3B-30642CB63D24}" dt="2018-05-10T11:27:11.096" v="1502" actId="1076"/>
          <ac:picMkLst>
            <pc:docMk/>
            <pc:sldMk cId="1190355103" sldId="286"/>
            <ac:picMk id="7" creationId="{E448EA9B-FB67-4B6A-846B-1B86A746A790}"/>
          </ac:picMkLst>
        </pc:picChg>
      </pc:sldChg>
      <pc:sldChg chg="addSp delSp modSp add">
        <pc:chgData name="Matthew Bradbury" userId="4aa4d47de7527022" providerId="LiveId" clId="{4C44598C-7C53-40FA-AB3B-30642CB63D24}" dt="2018-05-10T11:30:07.287" v="1527" actId="20577"/>
        <pc:sldMkLst>
          <pc:docMk/>
          <pc:sldMk cId="3968471699" sldId="287"/>
        </pc:sldMkLst>
        <pc:spChg chg="add del">
          <ac:chgData name="Matthew Bradbury" userId="4aa4d47de7527022" providerId="LiveId" clId="{4C44598C-7C53-40FA-AB3B-30642CB63D24}" dt="2018-05-10T11:06:17.669" v="1252" actId="478"/>
          <ac:spMkLst>
            <pc:docMk/>
            <pc:sldMk cId="3968471699" sldId="287"/>
            <ac:spMk id="2" creationId="{045FC5A5-CA2C-4FB5-A6DE-E1530D67D613}"/>
          </ac:spMkLst>
        </pc:spChg>
        <pc:spChg chg="mod">
          <ac:chgData name="Matthew Bradbury" userId="4aa4d47de7527022" providerId="LiveId" clId="{4C44598C-7C53-40FA-AB3B-30642CB63D24}" dt="2018-05-10T11:30:07.287" v="1527" actId="20577"/>
          <ac:spMkLst>
            <pc:docMk/>
            <pc:sldMk cId="3968471699" sldId="287"/>
            <ac:spMk id="3" creationId="{69A04A7B-E5BD-4A2A-9776-8231FBFF62A9}"/>
          </ac:spMkLst>
        </pc:spChg>
        <pc:spChg chg="add mod">
          <ac:chgData name="Matthew Bradbury" userId="4aa4d47de7527022" providerId="LiveId" clId="{4C44598C-7C53-40FA-AB3B-30642CB63D24}" dt="2018-05-10T11:07:18.462" v="1265" actId="14100"/>
          <ac:spMkLst>
            <pc:docMk/>
            <pc:sldMk cId="3968471699" sldId="287"/>
            <ac:spMk id="7" creationId="{8A62AAC8-4ACE-4ABD-A908-777FF9078884}"/>
          </ac:spMkLst>
        </pc:spChg>
        <pc:picChg chg="add mod">
          <ac:chgData name="Matthew Bradbury" userId="4aa4d47de7527022" providerId="LiveId" clId="{4C44598C-7C53-40FA-AB3B-30642CB63D24}" dt="2018-05-10T11:06:53.262" v="1259" actId="1076"/>
          <ac:picMkLst>
            <pc:docMk/>
            <pc:sldMk cId="3968471699" sldId="287"/>
            <ac:picMk id="6" creationId="{AF583505-562E-43AA-856F-2C4966473312}"/>
          </ac:picMkLst>
        </pc:picChg>
      </pc:sldChg>
      <pc:sldChg chg="addSp delSp modSp add ord delAnim modAnim">
        <pc:chgData name="Matthew Bradbury" userId="4aa4d47de7527022" providerId="LiveId" clId="{4C44598C-7C53-40FA-AB3B-30642CB63D24}" dt="2018-05-10T11:03:23.246" v="1143" actId="1076"/>
        <pc:sldMkLst>
          <pc:docMk/>
          <pc:sldMk cId="613974092" sldId="288"/>
        </pc:sldMkLst>
        <pc:spChg chg="mod">
          <ac:chgData name="Matthew Bradbury" userId="4aa4d47de7527022" providerId="LiveId" clId="{4C44598C-7C53-40FA-AB3B-30642CB63D24}" dt="2018-05-10T10:52:51.771" v="1043" actId="20577"/>
          <ac:spMkLst>
            <pc:docMk/>
            <pc:sldMk cId="613974092" sldId="288"/>
            <ac:spMk id="3" creationId="{69A04A7B-E5BD-4A2A-9776-8231FBFF62A9}"/>
          </ac:spMkLst>
        </pc:spChg>
        <pc:grpChg chg="add del mod">
          <ac:chgData name="Matthew Bradbury" userId="4aa4d47de7527022" providerId="LiveId" clId="{4C44598C-7C53-40FA-AB3B-30642CB63D24}" dt="2018-05-10T11:02:19.217" v="1137" actId="478"/>
          <ac:grpSpMkLst>
            <pc:docMk/>
            <pc:sldMk cId="613974092" sldId="288"/>
            <ac:grpSpMk id="9" creationId="{C089D0D4-EE0E-445F-8882-C84FB01681FD}"/>
          </ac:grpSpMkLst>
        </pc:grpChg>
        <pc:grpChg chg="add mod">
          <ac:chgData name="Matthew Bradbury" userId="4aa4d47de7527022" providerId="LiveId" clId="{4C44598C-7C53-40FA-AB3B-30642CB63D24}" dt="2018-05-10T11:00:18.063" v="1128" actId="164"/>
          <ac:grpSpMkLst>
            <pc:docMk/>
            <pc:sldMk cId="613974092" sldId="288"/>
            <ac:grpSpMk id="22" creationId="{17480359-551F-42DA-A73B-4C64C6C8861B}"/>
          </ac:grpSpMkLst>
        </pc:grpChg>
        <pc:picChg chg="mod">
          <ac:chgData name="Matthew Bradbury" userId="4aa4d47de7527022" providerId="LiveId" clId="{4C44598C-7C53-40FA-AB3B-30642CB63D24}" dt="2018-05-10T10:53:46.496" v="1052" actId="207"/>
          <ac:picMkLst>
            <pc:docMk/>
            <pc:sldMk cId="613974092" sldId="288"/>
            <ac:picMk id="5" creationId="{09FEEBEA-D112-49DC-A211-F62B330E3512}"/>
          </ac:picMkLst>
        </pc:picChg>
        <pc:picChg chg="mod">
          <ac:chgData name="Matthew Bradbury" userId="4aa4d47de7527022" providerId="LiveId" clId="{4C44598C-7C53-40FA-AB3B-30642CB63D24}" dt="2018-05-10T10:53:57.465" v="1053" actId="1076"/>
          <ac:picMkLst>
            <pc:docMk/>
            <pc:sldMk cId="613974092" sldId="288"/>
            <ac:picMk id="28" creationId="{9A2E04F8-4F62-475C-B69B-58E8B56FE1EF}"/>
          </ac:picMkLst>
        </pc:picChg>
        <pc:picChg chg="mod">
          <ac:chgData name="Matthew Bradbury" userId="4aa4d47de7527022" providerId="LiveId" clId="{4C44598C-7C53-40FA-AB3B-30642CB63D24}" dt="2018-05-10T10:53:04.253" v="1044" actId="207"/>
          <ac:picMkLst>
            <pc:docMk/>
            <pc:sldMk cId="613974092" sldId="288"/>
            <ac:picMk id="29" creationId="{0B4FF766-E9C3-4F58-B9A6-4D49A0B48E90}"/>
          </ac:picMkLst>
        </pc:picChg>
        <pc:picChg chg="mod">
          <ac:chgData name="Matthew Bradbury" userId="4aa4d47de7527022" providerId="LiveId" clId="{4C44598C-7C53-40FA-AB3B-30642CB63D24}" dt="2018-05-10T10:53:46.496" v="1052" actId="207"/>
          <ac:picMkLst>
            <pc:docMk/>
            <pc:sldMk cId="613974092" sldId="288"/>
            <ac:picMk id="32" creationId="{5A339BC0-CAFF-48AE-B51D-69BB1438FE57}"/>
          </ac:picMkLst>
        </pc:picChg>
        <pc:picChg chg="mod">
          <ac:chgData name="Matthew Bradbury" userId="4aa4d47de7527022" providerId="LiveId" clId="{4C44598C-7C53-40FA-AB3B-30642CB63D24}" dt="2018-05-10T10:53:46.496" v="1052" actId="207"/>
          <ac:picMkLst>
            <pc:docMk/>
            <pc:sldMk cId="613974092" sldId="288"/>
            <ac:picMk id="35" creationId="{197D4EB3-DA15-453D-8A10-5E5636278DE1}"/>
          </ac:picMkLst>
        </pc:picChg>
        <pc:picChg chg="mod">
          <ac:chgData name="Matthew Bradbury" userId="4aa4d47de7527022" providerId="LiveId" clId="{4C44598C-7C53-40FA-AB3B-30642CB63D24}" dt="2018-05-10T10:53:32.916" v="1050" actId="207"/>
          <ac:picMkLst>
            <pc:docMk/>
            <pc:sldMk cId="613974092" sldId="288"/>
            <ac:picMk id="39" creationId="{135D1D98-4DF4-4A2F-ABFC-CF6966BC0076}"/>
          </ac:picMkLst>
        </pc:picChg>
        <pc:picChg chg="mod">
          <ac:chgData name="Matthew Bradbury" userId="4aa4d47de7527022" providerId="LiveId" clId="{4C44598C-7C53-40FA-AB3B-30642CB63D24}" dt="2018-05-10T10:54:06.366" v="1054" actId="207"/>
          <ac:picMkLst>
            <pc:docMk/>
            <pc:sldMk cId="613974092" sldId="288"/>
            <ac:picMk id="110" creationId="{A7FB6EA1-1F16-4085-A413-C18314C8C1A1}"/>
          </ac:picMkLst>
        </pc:picChg>
        <pc:inkChg chg="add mod">
          <ac:chgData name="Matthew Bradbury" userId="4aa4d47de7527022" providerId="LiveId" clId="{4C44598C-7C53-40FA-AB3B-30642CB63D24}" dt="2018-05-10T10:59:52.454" v="1122" actId="164"/>
          <ac:inkMkLst>
            <pc:docMk/>
            <pc:sldMk cId="613974092" sldId="288"/>
            <ac:inkMk id="2" creationId="{D11A72D8-20B0-4ECE-B2BE-7C9343C92462}"/>
          </ac:inkMkLst>
        </pc:inkChg>
        <pc:inkChg chg="add mod">
          <ac:chgData name="Matthew Bradbury" userId="4aa4d47de7527022" providerId="LiveId" clId="{4C44598C-7C53-40FA-AB3B-30642CB63D24}" dt="2018-05-10T10:59:52.454" v="1122" actId="164"/>
          <ac:inkMkLst>
            <pc:docMk/>
            <pc:sldMk cId="613974092" sldId="288"/>
            <ac:inkMk id="6" creationId="{2CBFCCB9-CE41-4684-A1E9-1A40567A1121}"/>
          </ac:inkMkLst>
        </pc:inkChg>
        <pc:inkChg chg="add mod">
          <ac:chgData name="Matthew Bradbury" userId="4aa4d47de7527022" providerId="LiveId" clId="{4C44598C-7C53-40FA-AB3B-30642CB63D24}" dt="2018-05-10T10:59:52.454" v="1122" actId="164"/>
          <ac:inkMkLst>
            <pc:docMk/>
            <pc:sldMk cId="613974092" sldId="288"/>
            <ac:inkMk id="7" creationId="{F4877E3A-AB86-4A0A-8E79-19AFE054A2B9}"/>
          </ac:inkMkLst>
        </pc:inkChg>
        <pc:inkChg chg="add mod">
          <ac:chgData name="Matthew Bradbury" userId="4aa4d47de7527022" providerId="LiveId" clId="{4C44598C-7C53-40FA-AB3B-30642CB63D24}" dt="2018-05-10T11:00:18.063" v="1128" actId="164"/>
          <ac:inkMkLst>
            <pc:docMk/>
            <pc:sldMk cId="613974092" sldId="288"/>
            <ac:inkMk id="12" creationId="{FEA22335-6F3D-46C3-9A82-6BF2B2852623}"/>
          </ac:inkMkLst>
        </pc:inkChg>
        <pc:inkChg chg="add mod">
          <ac:chgData name="Matthew Bradbury" userId="4aa4d47de7527022" providerId="LiveId" clId="{4C44598C-7C53-40FA-AB3B-30642CB63D24}" dt="2018-05-10T11:00:18.063" v="1128" actId="164"/>
          <ac:inkMkLst>
            <pc:docMk/>
            <pc:sldMk cId="613974092" sldId="288"/>
            <ac:inkMk id="14" creationId="{C51DA894-7B9C-4EF4-87A1-A9BAB2CEF268}"/>
          </ac:inkMkLst>
        </pc:inkChg>
        <pc:inkChg chg="add del">
          <ac:chgData name="Matthew Bradbury" userId="4aa4d47de7527022" providerId="LiveId" clId="{4C44598C-7C53-40FA-AB3B-30642CB63D24}" dt="2018-05-10T11:00:11.707" v="1127" actId="1076"/>
          <ac:inkMkLst>
            <pc:docMk/>
            <pc:sldMk cId="613974092" sldId="288"/>
            <ac:inkMk id="19" creationId="{942F590F-5CD1-41F1-9D7B-9463F6118AE7}"/>
          </ac:inkMkLst>
        </pc:inkChg>
        <pc:cxnChg chg="mod">
          <ac:chgData name="Matthew Bradbury" userId="4aa4d47de7527022" providerId="LiveId" clId="{4C44598C-7C53-40FA-AB3B-30642CB63D24}" dt="2018-05-10T10:53:24.595" v="1048" actId="692"/>
          <ac:cxnSpMkLst>
            <pc:docMk/>
            <pc:sldMk cId="613974092" sldId="288"/>
            <ac:cxnSpMk id="46" creationId="{BE3F4F3F-BB58-43F1-B092-C899BDF73385}"/>
          </ac:cxnSpMkLst>
        </pc:cxnChg>
        <pc:cxnChg chg="mod">
          <ac:chgData name="Matthew Bradbury" userId="4aa4d47de7527022" providerId="LiveId" clId="{4C44598C-7C53-40FA-AB3B-30642CB63D24}" dt="2018-05-10T10:53:28.420" v="1049" actId="692"/>
          <ac:cxnSpMkLst>
            <pc:docMk/>
            <pc:sldMk cId="613974092" sldId="288"/>
            <ac:cxnSpMk id="60" creationId="{E28CA0E0-316E-44D8-B4D8-1EAEE2392E04}"/>
          </ac:cxnSpMkLst>
        </pc:cxnChg>
        <pc:cxnChg chg="mod">
          <ac:chgData name="Matthew Bradbury" userId="4aa4d47de7527022" providerId="LiveId" clId="{4C44598C-7C53-40FA-AB3B-30642CB63D24}" dt="2018-05-10T10:54:15.064" v="1055" actId="692"/>
          <ac:cxnSpMkLst>
            <pc:docMk/>
            <pc:sldMk cId="613974092" sldId="288"/>
            <ac:cxnSpMk id="63" creationId="{F216EB52-A4BC-4F74-9A5D-F3E99521D944}"/>
          </ac:cxnSpMkLst>
        </pc:cxnChg>
        <pc:cxnChg chg="mod">
          <ac:chgData name="Matthew Bradbury" userId="4aa4d47de7527022" providerId="LiveId" clId="{4C44598C-7C53-40FA-AB3B-30642CB63D24}" dt="2018-05-10T10:53:40.098" v="1051" actId="692"/>
          <ac:cxnSpMkLst>
            <pc:docMk/>
            <pc:sldMk cId="613974092" sldId="288"/>
            <ac:cxnSpMk id="66" creationId="{03BEF6A3-19C3-48FE-8748-3E355D5C80A9}"/>
          </ac:cxnSpMkLst>
        </pc:cxnChg>
        <pc:cxnChg chg="mod">
          <ac:chgData name="Matthew Bradbury" userId="4aa4d47de7527022" providerId="LiveId" clId="{4C44598C-7C53-40FA-AB3B-30642CB63D24}" dt="2018-05-10T10:53:40.098" v="1051" actId="692"/>
          <ac:cxnSpMkLst>
            <pc:docMk/>
            <pc:sldMk cId="613974092" sldId="288"/>
            <ac:cxnSpMk id="69" creationId="{1DEE0941-A3C8-4245-A0FF-5CABC3563DB6}"/>
          </ac:cxnSpMkLst>
        </pc:cxnChg>
        <pc:cxnChg chg="mod">
          <ac:chgData name="Matthew Bradbury" userId="4aa4d47de7527022" providerId="LiveId" clId="{4C44598C-7C53-40FA-AB3B-30642CB63D24}" dt="2018-05-10T10:53:40.098" v="1051" actId="692"/>
          <ac:cxnSpMkLst>
            <pc:docMk/>
            <pc:sldMk cId="613974092" sldId="288"/>
            <ac:cxnSpMk id="72" creationId="{EE96D1DC-E1F2-48ED-A10A-829BAF5FB7BF}"/>
          </ac:cxnSpMkLst>
        </pc:cxnChg>
        <pc:cxnChg chg="mod">
          <ac:chgData name="Matthew Bradbury" userId="4aa4d47de7527022" providerId="LiveId" clId="{4C44598C-7C53-40FA-AB3B-30642CB63D24}" dt="2018-05-10T10:54:15.064" v="1055" actId="692"/>
          <ac:cxnSpMkLst>
            <pc:docMk/>
            <pc:sldMk cId="613974092" sldId="288"/>
            <ac:cxnSpMk id="81" creationId="{31A3A8C2-71FB-4FEE-A2B2-5A96FEC2CDD7}"/>
          </ac:cxnSpMkLst>
        </pc:cxnChg>
        <pc:cxnChg chg="mod">
          <ac:chgData name="Matthew Bradbury" userId="4aa4d47de7527022" providerId="LiveId" clId="{4C44598C-7C53-40FA-AB3B-30642CB63D24}" dt="2018-05-10T10:53:24.595" v="1048" actId="692"/>
          <ac:cxnSpMkLst>
            <pc:docMk/>
            <pc:sldMk cId="613974092" sldId="288"/>
            <ac:cxnSpMk id="89" creationId="{F6D72028-408F-448A-81A0-0B8D1998F270}"/>
          </ac:cxnSpMkLst>
        </pc:cxnChg>
        <pc:cxnChg chg="mod">
          <ac:chgData name="Matthew Bradbury" userId="4aa4d47de7527022" providerId="LiveId" clId="{4C44598C-7C53-40FA-AB3B-30642CB63D24}" dt="2018-05-10T10:53:24.595" v="1048" actId="692"/>
          <ac:cxnSpMkLst>
            <pc:docMk/>
            <pc:sldMk cId="613974092" sldId="288"/>
            <ac:cxnSpMk id="92" creationId="{10096BCE-9CC2-4C28-8349-52117AF84B50}"/>
          </ac:cxnSpMkLst>
        </pc:cxnChg>
        <pc:cxnChg chg="mod">
          <ac:chgData name="Matthew Bradbury" userId="4aa4d47de7527022" providerId="LiveId" clId="{4C44598C-7C53-40FA-AB3B-30642CB63D24}" dt="2018-05-10T10:54:15.064" v="1055" actId="692"/>
          <ac:cxnSpMkLst>
            <pc:docMk/>
            <pc:sldMk cId="613974092" sldId="288"/>
            <ac:cxnSpMk id="111" creationId="{4D7667CD-964C-4E8D-82B5-2BBB512FBCAE}"/>
          </ac:cxnSpMkLst>
        </pc:cxnChg>
        <pc:cxnChg chg="mod">
          <ac:chgData name="Matthew Bradbury" userId="4aa4d47de7527022" providerId="LiveId" clId="{4C44598C-7C53-40FA-AB3B-30642CB63D24}" dt="2018-05-10T10:54:15.064" v="1055" actId="692"/>
          <ac:cxnSpMkLst>
            <pc:docMk/>
            <pc:sldMk cId="613974092" sldId="288"/>
            <ac:cxnSpMk id="114" creationId="{60890DF0-5C53-458B-97BB-0452669C66A2}"/>
          </ac:cxnSpMkLst>
        </pc:cxnChg>
      </pc:sldChg>
      <pc:sldChg chg="addSp delSp modSp add modAnim">
        <pc:chgData name="Matthew Bradbury" userId="4aa4d47de7527022" providerId="LiveId" clId="{4C44598C-7C53-40FA-AB3B-30642CB63D24}" dt="2018-05-10T10:57:30.749" v="1104" actId="1076"/>
        <pc:sldMkLst>
          <pc:docMk/>
          <pc:sldMk cId="3734751958" sldId="289"/>
        </pc:sldMkLst>
        <pc:spChg chg="mod">
          <ac:chgData name="Matthew Bradbury" userId="4aa4d47de7527022" providerId="LiveId" clId="{4C44598C-7C53-40FA-AB3B-30642CB63D24}" dt="2018-05-10T10:55:15.325" v="1076" actId="20577"/>
          <ac:spMkLst>
            <pc:docMk/>
            <pc:sldMk cId="3734751958" sldId="289"/>
            <ac:spMk id="3" creationId="{69A04A7B-E5BD-4A2A-9776-8231FBFF62A9}"/>
          </ac:spMkLst>
        </pc:spChg>
        <pc:grpChg chg="add mod">
          <ac:chgData name="Matthew Bradbury" userId="4aa4d47de7527022" providerId="LiveId" clId="{4C44598C-7C53-40FA-AB3B-30642CB63D24}" dt="2018-05-10T10:57:24.252" v="1103" actId="164"/>
          <ac:grpSpMkLst>
            <pc:docMk/>
            <pc:sldMk cId="3734751958" sldId="289"/>
            <ac:grpSpMk id="48" creationId="{D1183457-186B-48D8-8C07-5B42F804216A}"/>
          </ac:grpSpMkLst>
        </pc:grpChg>
        <pc:picChg chg="mod">
          <ac:chgData name="Matthew Bradbury" userId="4aa4d47de7527022" providerId="LiveId" clId="{4C44598C-7C53-40FA-AB3B-30642CB63D24}" dt="2018-05-10T10:55:34.884" v="1077" actId="1076"/>
          <ac:picMkLst>
            <pc:docMk/>
            <pc:sldMk cId="3734751958" sldId="289"/>
            <ac:picMk id="28" creationId="{9A2E04F8-4F62-475C-B69B-58E8B56FE1EF}"/>
          </ac:picMkLst>
        </pc:picChg>
        <pc:picChg chg="mod">
          <ac:chgData name="Matthew Bradbury" userId="4aa4d47de7527022" providerId="LiveId" clId="{4C44598C-7C53-40FA-AB3B-30642CB63D24}" dt="2018-05-10T10:54:44.269" v="1056" actId="207"/>
          <ac:picMkLst>
            <pc:docMk/>
            <pc:sldMk cId="3734751958" sldId="289"/>
            <ac:picMk id="29" creationId="{0B4FF766-E9C3-4F58-B9A6-4D49A0B48E90}"/>
          </ac:picMkLst>
        </pc:picChg>
        <pc:inkChg chg="add del">
          <ac:chgData name="Matthew Bradbury" userId="4aa4d47de7527022" providerId="LiveId" clId="{4C44598C-7C53-40FA-AB3B-30642CB63D24}" dt="2018-05-10T10:55:47.553" v="1079" actId="1076"/>
          <ac:inkMkLst>
            <pc:docMk/>
            <pc:sldMk cId="3734751958" sldId="289"/>
            <ac:inkMk id="2" creationId="{3F4E0FAF-B0EA-4EF1-8747-B30137097380}"/>
          </ac:inkMkLst>
        </pc:inkChg>
        <pc:inkChg chg="add del">
          <ac:chgData name="Matthew Bradbury" userId="4aa4d47de7527022" providerId="LiveId" clId="{4C44598C-7C53-40FA-AB3B-30642CB63D24}" dt="2018-05-10T10:56:13.004" v="1085" actId="1076"/>
          <ac:inkMkLst>
            <pc:docMk/>
            <pc:sldMk cId="3734751958" sldId="289"/>
            <ac:inkMk id="6" creationId="{9625E5F3-0128-4673-BFF2-5F4F5CB0B6B6}"/>
          </ac:inkMkLst>
        </pc:inkChg>
        <pc:inkChg chg="add del">
          <ac:chgData name="Matthew Bradbury" userId="4aa4d47de7527022" providerId="LiveId" clId="{4C44598C-7C53-40FA-AB3B-30642CB63D24}" dt="2018-05-10T10:56:12.438" v="1084" actId="1076"/>
          <ac:inkMkLst>
            <pc:docMk/>
            <pc:sldMk cId="3734751958" sldId="289"/>
            <ac:inkMk id="7" creationId="{6C6DD53F-7982-45BC-8C31-BF36013D13D4}"/>
          </ac:inkMkLst>
        </pc:inkChg>
        <pc:inkChg chg="add del">
          <ac:chgData name="Matthew Bradbury" userId="4aa4d47de7527022" providerId="LiveId" clId="{4C44598C-7C53-40FA-AB3B-30642CB63D24}" dt="2018-05-10T10:56:11.712" v="1083" actId="1076"/>
          <ac:inkMkLst>
            <pc:docMk/>
            <pc:sldMk cId="3734751958" sldId="289"/>
            <ac:inkMk id="9" creationId="{9D278D82-0826-413B-A0A2-3E66F5411363}"/>
          </ac:inkMkLst>
        </pc:inkChg>
        <pc:inkChg chg="add del">
          <ac:chgData name="Matthew Bradbury" userId="4aa4d47de7527022" providerId="LiveId" clId="{4C44598C-7C53-40FA-AB3B-30642CB63D24}" dt="2018-05-10T10:56:25.810" v="1087" actId="1076"/>
          <ac:inkMkLst>
            <pc:docMk/>
            <pc:sldMk cId="3734751958" sldId="289"/>
            <ac:inkMk id="12" creationId="{2F429DDC-6A06-43D3-8F49-B17156BCF9E2}"/>
          </ac:inkMkLst>
        </pc:inkChg>
        <pc:inkChg chg="add del">
          <ac:chgData name="Matthew Bradbury" userId="4aa4d47de7527022" providerId="LiveId" clId="{4C44598C-7C53-40FA-AB3B-30642CB63D24}" dt="2018-05-10T10:56:43.745" v="1093" actId="1076"/>
          <ac:inkMkLst>
            <pc:docMk/>
            <pc:sldMk cId="3734751958" sldId="289"/>
            <ac:inkMk id="14" creationId="{88C3517C-CB1B-4BE6-A449-F2A9521FF232}"/>
          </ac:inkMkLst>
        </pc:inkChg>
        <pc:inkChg chg="add del">
          <ac:chgData name="Matthew Bradbury" userId="4aa4d47de7527022" providerId="LiveId" clId="{4C44598C-7C53-40FA-AB3B-30642CB63D24}" dt="2018-05-10T10:56:43.410" v="1092" actId="1076"/>
          <ac:inkMkLst>
            <pc:docMk/>
            <pc:sldMk cId="3734751958" sldId="289"/>
            <ac:inkMk id="19" creationId="{8440B561-130A-4E3A-95DC-FD1F8653B7E7}"/>
          </ac:inkMkLst>
        </pc:inkChg>
        <pc:inkChg chg="add del">
          <ac:chgData name="Matthew Bradbury" userId="4aa4d47de7527022" providerId="LiveId" clId="{4C44598C-7C53-40FA-AB3B-30642CB63D24}" dt="2018-05-10T10:56:43.012" v="1091" actId="1076"/>
          <ac:inkMkLst>
            <pc:docMk/>
            <pc:sldMk cId="3734751958" sldId="289"/>
            <ac:inkMk id="22" creationId="{E297241B-5CC6-4248-824D-4D98D9BD1321}"/>
          </ac:inkMkLst>
        </pc:inkChg>
        <pc:inkChg chg="add del">
          <ac:chgData name="Matthew Bradbury" userId="4aa4d47de7527022" providerId="LiveId" clId="{4C44598C-7C53-40FA-AB3B-30642CB63D24}" dt="2018-05-10T10:56:59.077" v="1095" actId="1076"/>
          <ac:inkMkLst>
            <pc:docMk/>
            <pc:sldMk cId="3734751958" sldId="289"/>
            <ac:inkMk id="24" creationId="{E4DFBE20-DD32-47F7-A575-4AE06B1CE4D5}"/>
          </ac:inkMkLst>
        </pc:inkChg>
        <pc:inkChg chg="add mod">
          <ac:chgData name="Matthew Bradbury" userId="4aa4d47de7527022" providerId="LiveId" clId="{4C44598C-7C53-40FA-AB3B-30642CB63D24}" dt="2018-05-10T10:57:24.252" v="1103" actId="164"/>
          <ac:inkMkLst>
            <pc:docMk/>
            <pc:sldMk cId="3734751958" sldId="289"/>
            <ac:inkMk id="25" creationId="{4F4337A9-6794-44F9-B932-5F597B514DD0}"/>
          </ac:inkMkLst>
        </pc:inkChg>
        <pc:inkChg chg="add del mod">
          <ac:chgData name="Matthew Bradbury" userId="4aa4d47de7527022" providerId="LiveId" clId="{4C44598C-7C53-40FA-AB3B-30642CB63D24}" dt="2018-05-10T10:57:24.252" v="1103" actId="164"/>
          <ac:inkMkLst>
            <pc:docMk/>
            <pc:sldMk cId="3734751958" sldId="289"/>
            <ac:inkMk id="26" creationId="{3C8FECBD-995D-469C-B836-32F8C4305F65}"/>
          </ac:inkMkLst>
        </pc:inkChg>
        <pc:inkChg chg="add del mod">
          <ac:chgData name="Matthew Bradbury" userId="4aa4d47de7527022" providerId="LiveId" clId="{4C44598C-7C53-40FA-AB3B-30642CB63D24}" dt="2018-05-10T10:57:24.252" v="1103" actId="164"/>
          <ac:inkMkLst>
            <pc:docMk/>
            <pc:sldMk cId="3734751958" sldId="289"/>
            <ac:inkMk id="45" creationId="{9DE5B62E-0376-4B67-8BF5-4C05E43EE894}"/>
          </ac:inkMkLst>
        </pc:inkChg>
        <pc:cxnChg chg="mod">
          <ac:chgData name="Matthew Bradbury" userId="4aa4d47de7527022" providerId="LiveId" clId="{4C44598C-7C53-40FA-AB3B-30642CB63D24}" dt="2018-05-10T10:54:56.819" v="1057" actId="692"/>
          <ac:cxnSpMkLst>
            <pc:docMk/>
            <pc:sldMk cId="3734751958" sldId="289"/>
            <ac:cxnSpMk id="47" creationId="{19346CA8-CCB3-43BE-A73D-FE052B1673C7}"/>
          </ac:cxnSpMkLst>
        </pc:cxnChg>
        <pc:cxnChg chg="mod">
          <ac:chgData name="Matthew Bradbury" userId="4aa4d47de7527022" providerId="LiveId" clId="{4C44598C-7C53-40FA-AB3B-30642CB63D24}" dt="2018-05-10T10:54:56.819" v="1057" actId="692"/>
          <ac:cxnSpMkLst>
            <pc:docMk/>
            <pc:sldMk cId="3734751958" sldId="289"/>
            <ac:cxnSpMk id="66" creationId="{03BEF6A3-19C3-48FE-8748-3E355D5C80A9}"/>
          </ac:cxnSpMkLst>
        </pc:cxnChg>
        <pc:cxnChg chg="mod">
          <ac:chgData name="Matthew Bradbury" userId="4aa4d47de7527022" providerId="LiveId" clId="{4C44598C-7C53-40FA-AB3B-30642CB63D24}" dt="2018-05-10T10:54:56.819" v="1057" actId="692"/>
          <ac:cxnSpMkLst>
            <pc:docMk/>
            <pc:sldMk cId="3734751958" sldId="289"/>
            <ac:cxnSpMk id="69" creationId="{1DEE0941-A3C8-4245-A0FF-5CABC3563DB6}"/>
          </ac:cxnSpMkLst>
        </pc:cxnChg>
        <pc:cxnChg chg="mod">
          <ac:chgData name="Matthew Bradbury" userId="4aa4d47de7527022" providerId="LiveId" clId="{4C44598C-7C53-40FA-AB3B-30642CB63D24}" dt="2018-05-10T10:54:56.819" v="1057" actId="692"/>
          <ac:cxnSpMkLst>
            <pc:docMk/>
            <pc:sldMk cId="3734751958" sldId="289"/>
            <ac:cxnSpMk id="72" creationId="{EE96D1DC-E1F2-48ED-A10A-829BAF5FB7BF}"/>
          </ac:cxnSpMkLst>
        </pc:cxnChg>
        <pc:cxnChg chg="mod">
          <ac:chgData name="Matthew Bradbury" userId="4aa4d47de7527022" providerId="LiveId" clId="{4C44598C-7C53-40FA-AB3B-30642CB63D24}" dt="2018-05-10T10:54:56.819" v="1057" actId="692"/>
          <ac:cxnSpMkLst>
            <pc:docMk/>
            <pc:sldMk cId="3734751958" sldId="289"/>
            <ac:cxnSpMk id="75" creationId="{0E2C9DE1-FBCE-4318-A145-F31E57556AEC}"/>
          </ac:cxnSpMkLst>
        </pc:cxnChg>
        <pc:cxnChg chg="mod">
          <ac:chgData name="Matthew Bradbury" userId="4aa4d47de7527022" providerId="LiveId" clId="{4C44598C-7C53-40FA-AB3B-30642CB63D24}" dt="2018-05-10T10:54:56.819" v="1057" actId="692"/>
          <ac:cxnSpMkLst>
            <pc:docMk/>
            <pc:sldMk cId="3734751958" sldId="289"/>
            <ac:cxnSpMk id="78" creationId="{F178D836-E24A-4515-8809-6B315E9B3199}"/>
          </ac:cxnSpMkLst>
        </pc:cxnChg>
        <pc:cxnChg chg="mod">
          <ac:chgData name="Matthew Bradbury" userId="4aa4d47de7527022" providerId="LiveId" clId="{4C44598C-7C53-40FA-AB3B-30642CB63D24}" dt="2018-05-10T10:54:56.819" v="1057" actId="692"/>
          <ac:cxnSpMkLst>
            <pc:docMk/>
            <pc:sldMk cId="3734751958" sldId="289"/>
            <ac:cxnSpMk id="104" creationId="{CFE0FE43-50E2-4E12-94B1-09CE72364A29}"/>
          </ac:cxnSpMkLst>
        </pc:cxnChg>
        <pc:cxnChg chg="mod">
          <ac:chgData name="Matthew Bradbury" userId="4aa4d47de7527022" providerId="LiveId" clId="{4C44598C-7C53-40FA-AB3B-30642CB63D24}" dt="2018-05-10T10:54:56.819" v="1057" actId="692"/>
          <ac:cxnSpMkLst>
            <pc:docMk/>
            <pc:sldMk cId="3734751958" sldId="289"/>
            <ac:cxnSpMk id="107" creationId="{3873B685-C3DB-4011-A782-9A5A95472B4A}"/>
          </ac:cxnSpMkLst>
        </pc:cxnChg>
        <pc:cxnChg chg="mod">
          <ac:chgData name="Matthew Bradbury" userId="4aa4d47de7527022" providerId="LiveId" clId="{4C44598C-7C53-40FA-AB3B-30642CB63D24}" dt="2018-05-10T10:54:56.819" v="1057" actId="692"/>
          <ac:cxnSpMkLst>
            <pc:docMk/>
            <pc:sldMk cId="3734751958" sldId="289"/>
            <ac:cxnSpMk id="111" creationId="{4D7667CD-964C-4E8D-82B5-2BBB512FBCAE}"/>
          </ac:cxnSpMkLst>
        </pc:cxnChg>
        <pc:cxnChg chg="mod">
          <ac:chgData name="Matthew Bradbury" userId="4aa4d47de7527022" providerId="LiveId" clId="{4C44598C-7C53-40FA-AB3B-30642CB63D24}" dt="2018-05-10T10:54:56.819" v="1057" actId="692"/>
          <ac:cxnSpMkLst>
            <pc:docMk/>
            <pc:sldMk cId="3734751958" sldId="289"/>
            <ac:cxnSpMk id="114" creationId="{60890DF0-5C53-458B-97BB-0452669C66A2}"/>
          </ac:cxnSpMkLst>
        </pc:cxnChg>
      </pc:sldChg>
      <pc:sldChg chg="addSp delSp modSp add ord modAnim">
        <pc:chgData name="Matthew Bradbury" userId="4aa4d47de7527022" providerId="LiveId" clId="{4C44598C-7C53-40FA-AB3B-30642CB63D24}" dt="2018-05-10T11:30:00.406" v="1525" actId="20577"/>
        <pc:sldMkLst>
          <pc:docMk/>
          <pc:sldMk cId="3936593711" sldId="290"/>
        </pc:sldMkLst>
        <pc:spChg chg="mod">
          <ac:chgData name="Matthew Bradbury" userId="4aa4d47de7527022" providerId="LiveId" clId="{4C44598C-7C53-40FA-AB3B-30642CB63D24}" dt="2018-05-10T11:30:00.406" v="1525" actId="20577"/>
          <ac:spMkLst>
            <pc:docMk/>
            <pc:sldMk cId="3936593711" sldId="290"/>
            <ac:spMk id="3" creationId="{69A04A7B-E5BD-4A2A-9776-8231FBFF62A9}"/>
          </ac:spMkLst>
        </pc:spChg>
        <pc:grpChg chg="add mod">
          <ac:chgData name="Matthew Bradbury" userId="4aa4d47de7527022" providerId="LiveId" clId="{4C44598C-7C53-40FA-AB3B-30642CB63D24}" dt="2018-05-10T10:58:42.690" v="1114" actId="164"/>
          <ac:grpSpMkLst>
            <pc:docMk/>
            <pc:sldMk cId="3936593711" sldId="290"/>
            <ac:grpSpMk id="12" creationId="{DA9C9D2A-12B9-4FCE-93FE-CFB0CA05DD99}"/>
          </ac:grpSpMkLst>
        </pc:grpChg>
        <pc:picChg chg="mod">
          <ac:chgData name="Matthew Bradbury" userId="4aa4d47de7527022" providerId="LiveId" clId="{4C44598C-7C53-40FA-AB3B-30642CB63D24}" dt="2018-05-10T10:59:07.710" v="1117" actId="1076"/>
          <ac:picMkLst>
            <pc:docMk/>
            <pc:sldMk cId="3936593711" sldId="290"/>
            <ac:picMk id="23" creationId="{6EDC5B67-84C3-4234-A6E0-B51AD3B23DE3}"/>
          </ac:picMkLst>
        </pc:picChg>
        <pc:picChg chg="mod">
          <ac:chgData name="Matthew Bradbury" userId="4aa4d47de7527022" providerId="LiveId" clId="{4C44598C-7C53-40FA-AB3B-30642CB63D24}" dt="2018-05-10T10:58:06.558" v="1107" actId="207"/>
          <ac:picMkLst>
            <pc:docMk/>
            <pc:sldMk cId="3936593711" sldId="290"/>
            <ac:picMk id="39" creationId="{135D1D98-4DF4-4A2F-ABFC-CF6966BC0076}"/>
          </ac:picMkLst>
        </pc:picChg>
        <pc:picChg chg="mod">
          <ac:chgData name="Matthew Bradbury" userId="4aa4d47de7527022" providerId="LiveId" clId="{4C44598C-7C53-40FA-AB3B-30642CB63D24}" dt="2018-05-10T10:58:06.558" v="1107" actId="207"/>
          <ac:picMkLst>
            <pc:docMk/>
            <pc:sldMk cId="3936593711" sldId="290"/>
            <ac:picMk id="110" creationId="{A7FB6EA1-1F16-4085-A413-C18314C8C1A1}"/>
          </ac:picMkLst>
        </pc:picChg>
        <pc:inkChg chg="add mod">
          <ac:chgData name="Matthew Bradbury" userId="4aa4d47de7527022" providerId="LiveId" clId="{4C44598C-7C53-40FA-AB3B-30642CB63D24}" dt="2018-05-10T10:58:42.690" v="1114" actId="164"/>
          <ac:inkMkLst>
            <pc:docMk/>
            <pc:sldMk cId="3936593711" sldId="290"/>
            <ac:inkMk id="2" creationId="{75D56817-458F-4B26-88A7-FD437FA81CB7}"/>
          </ac:inkMkLst>
        </pc:inkChg>
        <pc:inkChg chg="add mod">
          <ac:chgData name="Matthew Bradbury" userId="4aa4d47de7527022" providerId="LiveId" clId="{4C44598C-7C53-40FA-AB3B-30642CB63D24}" dt="2018-05-10T10:58:42.690" v="1114" actId="164"/>
          <ac:inkMkLst>
            <pc:docMk/>
            <pc:sldMk cId="3936593711" sldId="290"/>
            <ac:inkMk id="6" creationId="{608C0D0A-64E6-418C-8A28-EA3817FB8039}"/>
          </ac:inkMkLst>
        </pc:inkChg>
        <pc:inkChg chg="add mod">
          <ac:chgData name="Matthew Bradbury" userId="4aa4d47de7527022" providerId="LiveId" clId="{4C44598C-7C53-40FA-AB3B-30642CB63D24}" dt="2018-05-10T10:58:42.690" v="1114" actId="164"/>
          <ac:inkMkLst>
            <pc:docMk/>
            <pc:sldMk cId="3936593711" sldId="290"/>
            <ac:inkMk id="7" creationId="{5AF5E2D2-6780-46F0-A9CE-78429A4325F2}"/>
          </ac:inkMkLst>
        </pc:inkChg>
        <pc:inkChg chg="add del">
          <ac:chgData name="Matthew Bradbury" userId="4aa4d47de7527022" providerId="LiveId" clId="{4C44598C-7C53-40FA-AB3B-30642CB63D24}" dt="2018-05-10T10:58:36.966" v="1113" actId="20577"/>
          <ac:inkMkLst>
            <pc:docMk/>
            <pc:sldMk cId="3936593711" sldId="290"/>
            <ac:inkMk id="9" creationId="{6D3E3E4A-FBCA-4596-86BE-225126ABE281}"/>
          </ac:inkMkLst>
        </pc:inkChg>
        <pc:cxnChg chg="mod">
          <ac:chgData name="Matthew Bradbury" userId="4aa4d47de7527022" providerId="LiveId" clId="{4C44598C-7C53-40FA-AB3B-30642CB63D24}" dt="2018-05-10T10:58:15.430" v="1108" actId="692"/>
          <ac:cxnSpMkLst>
            <pc:docMk/>
            <pc:sldMk cId="3936593711" sldId="290"/>
            <ac:cxnSpMk id="63" creationId="{F216EB52-A4BC-4F74-9A5D-F3E99521D944}"/>
          </ac:cxnSpMkLst>
        </pc:cxnChg>
        <pc:cxnChg chg="mod">
          <ac:chgData name="Matthew Bradbury" userId="4aa4d47de7527022" providerId="LiveId" clId="{4C44598C-7C53-40FA-AB3B-30642CB63D24}" dt="2018-05-10T10:58:15.430" v="1108" actId="692"/>
          <ac:cxnSpMkLst>
            <pc:docMk/>
            <pc:sldMk cId="3936593711" sldId="290"/>
            <ac:cxnSpMk id="66" creationId="{03BEF6A3-19C3-48FE-8748-3E355D5C80A9}"/>
          </ac:cxnSpMkLst>
        </pc:cxnChg>
        <pc:cxnChg chg="mod">
          <ac:chgData name="Matthew Bradbury" userId="4aa4d47de7527022" providerId="LiveId" clId="{4C44598C-7C53-40FA-AB3B-30642CB63D24}" dt="2018-05-10T10:58:15.430" v="1108" actId="692"/>
          <ac:cxnSpMkLst>
            <pc:docMk/>
            <pc:sldMk cId="3936593711" sldId="290"/>
            <ac:cxnSpMk id="69" creationId="{1DEE0941-A3C8-4245-A0FF-5CABC3563DB6}"/>
          </ac:cxnSpMkLst>
        </pc:cxnChg>
        <pc:cxnChg chg="mod">
          <ac:chgData name="Matthew Bradbury" userId="4aa4d47de7527022" providerId="LiveId" clId="{4C44598C-7C53-40FA-AB3B-30642CB63D24}" dt="2018-05-10T10:58:15.430" v="1108" actId="692"/>
          <ac:cxnSpMkLst>
            <pc:docMk/>
            <pc:sldMk cId="3936593711" sldId="290"/>
            <ac:cxnSpMk id="72" creationId="{EE96D1DC-E1F2-48ED-A10A-829BAF5FB7BF}"/>
          </ac:cxnSpMkLst>
        </pc:cxnChg>
        <pc:cxnChg chg="mod">
          <ac:chgData name="Matthew Bradbury" userId="4aa4d47de7527022" providerId="LiveId" clId="{4C44598C-7C53-40FA-AB3B-30642CB63D24}" dt="2018-05-10T10:58:15.430" v="1108" actId="692"/>
          <ac:cxnSpMkLst>
            <pc:docMk/>
            <pc:sldMk cId="3936593711" sldId="290"/>
            <ac:cxnSpMk id="81" creationId="{31A3A8C2-71FB-4FEE-A2B2-5A96FEC2CDD7}"/>
          </ac:cxnSpMkLst>
        </pc:cxnChg>
        <pc:cxnChg chg="mod">
          <ac:chgData name="Matthew Bradbury" userId="4aa4d47de7527022" providerId="LiveId" clId="{4C44598C-7C53-40FA-AB3B-30642CB63D24}" dt="2018-05-10T10:58:15.430" v="1108" actId="692"/>
          <ac:cxnSpMkLst>
            <pc:docMk/>
            <pc:sldMk cId="3936593711" sldId="290"/>
            <ac:cxnSpMk id="111" creationId="{4D7667CD-964C-4E8D-82B5-2BBB512FBCAE}"/>
          </ac:cxnSpMkLst>
        </pc:cxnChg>
        <pc:cxnChg chg="mod">
          <ac:chgData name="Matthew Bradbury" userId="4aa4d47de7527022" providerId="LiveId" clId="{4C44598C-7C53-40FA-AB3B-30642CB63D24}" dt="2018-05-10T10:58:15.430" v="1108" actId="692"/>
          <ac:cxnSpMkLst>
            <pc:docMk/>
            <pc:sldMk cId="3936593711" sldId="290"/>
            <ac:cxnSpMk id="114" creationId="{60890DF0-5C53-458B-97BB-0452669C66A2}"/>
          </ac:cxnSpMkLst>
        </pc:cxnChg>
      </pc:sldChg>
      <pc:sldChg chg="delSp add delAnim modAnim">
        <pc:chgData name="Matthew Bradbury" userId="4aa4d47de7527022" providerId="LiveId" clId="{4C44598C-7C53-40FA-AB3B-30642CB63D24}" dt="2018-05-10T11:03:27.208" v="1144" actId="1076"/>
        <pc:sldMkLst>
          <pc:docMk/>
          <pc:sldMk cId="1522820283" sldId="291"/>
        </pc:sldMkLst>
        <pc:grpChg chg="del">
          <ac:chgData name="Matthew Bradbury" userId="4aa4d47de7527022" providerId="LiveId" clId="{4C44598C-7C53-40FA-AB3B-30642CB63D24}" dt="2018-05-10T11:02:11.250" v="1136" actId="478"/>
          <ac:grpSpMkLst>
            <pc:docMk/>
            <pc:sldMk cId="1522820283" sldId="291"/>
            <ac:grpSpMk id="22" creationId="{17480359-551F-42DA-A73B-4C64C6C8861B}"/>
          </ac:grpSpMkLst>
        </pc:grpChg>
      </pc:sldChg>
      <pc:sldChg chg="addSp modSp add">
        <pc:chgData name="Matthew Bradbury" userId="4aa4d47de7527022" providerId="LiveId" clId="{4C44598C-7C53-40FA-AB3B-30642CB63D24}" dt="2018-05-10T11:36:19.715" v="1601" actId="1076"/>
        <pc:sldMkLst>
          <pc:docMk/>
          <pc:sldMk cId="1404444822" sldId="292"/>
        </pc:sldMkLst>
        <pc:spChg chg="mod">
          <ac:chgData name="Matthew Bradbury" userId="4aa4d47de7527022" providerId="LiveId" clId="{4C44598C-7C53-40FA-AB3B-30642CB63D24}" dt="2018-05-10T11:36:19.715" v="1601" actId="1076"/>
          <ac:spMkLst>
            <pc:docMk/>
            <pc:sldMk cId="1404444822" sldId="292"/>
            <ac:spMk id="3" creationId="{69A04A7B-E5BD-4A2A-9776-8231FBFF62A9}"/>
          </ac:spMkLst>
        </pc:spChg>
        <pc:picChg chg="add mod">
          <ac:chgData name="Matthew Bradbury" userId="4aa4d47de7527022" providerId="LiveId" clId="{4C44598C-7C53-40FA-AB3B-30642CB63D24}" dt="2018-05-10T11:36:16.328" v="1600" actId="1076"/>
          <ac:picMkLst>
            <pc:docMk/>
            <pc:sldMk cId="1404444822" sldId="292"/>
            <ac:picMk id="5" creationId="{9DC7AD7E-380B-4618-8C3B-DA0B57F7DC5D}"/>
          </ac:picMkLst>
        </pc:picChg>
      </pc:sldChg>
      <pc:sldChg chg="addSp delSp modSp add del ord">
        <pc:chgData name="Matthew Bradbury" userId="4aa4d47de7527022" providerId="LiveId" clId="{4C44598C-7C53-40FA-AB3B-30642CB63D24}" dt="2018-05-10T12:16:42.648" v="1680" actId="1076"/>
        <pc:sldMkLst>
          <pc:docMk/>
          <pc:sldMk cId="1403997537" sldId="293"/>
        </pc:sldMkLst>
        <pc:spChg chg="mod">
          <ac:chgData name="Matthew Bradbury" userId="4aa4d47de7527022" providerId="LiveId" clId="{4C44598C-7C53-40FA-AB3B-30642CB63D24}" dt="2018-05-10T12:16:42.648" v="1680" actId="1076"/>
          <ac:spMkLst>
            <pc:docMk/>
            <pc:sldMk cId="1403997537" sldId="293"/>
            <ac:spMk id="3" creationId="{69A04A7B-E5BD-4A2A-9776-8231FBFF62A9}"/>
          </ac:spMkLst>
        </pc:spChg>
        <pc:spChg chg="add del">
          <ac:chgData name="Matthew Bradbury" userId="4aa4d47de7527022" providerId="LiveId" clId="{4C44598C-7C53-40FA-AB3B-30642CB63D24}" dt="2018-05-10T12:07:33.654" v="1651" actId="478"/>
          <ac:spMkLst>
            <pc:docMk/>
            <pc:sldMk cId="1403997537" sldId="293"/>
            <ac:spMk id="13" creationId="{7D1195E6-F466-40F0-B2FC-E0BE2E66E72C}"/>
          </ac:spMkLst>
        </pc:spChg>
        <pc:picChg chg="add del mod">
          <ac:chgData name="Matthew Bradbury" userId="4aa4d47de7527022" providerId="LiveId" clId="{4C44598C-7C53-40FA-AB3B-30642CB63D24}" dt="2018-05-10T12:11:51.764" v="1661" actId="478"/>
          <ac:picMkLst>
            <pc:docMk/>
            <pc:sldMk cId="1403997537" sldId="293"/>
            <ac:picMk id="5" creationId="{20979450-5AA3-4774-A709-D1FF97C2ED16}"/>
          </ac:picMkLst>
        </pc:picChg>
        <pc:picChg chg="add del mod">
          <ac:chgData name="Matthew Bradbury" userId="4aa4d47de7527022" providerId="LiveId" clId="{4C44598C-7C53-40FA-AB3B-30642CB63D24}" dt="2018-05-10T12:02:56.792" v="1638" actId="478"/>
          <ac:picMkLst>
            <pc:docMk/>
            <pc:sldMk cId="1403997537" sldId="293"/>
            <ac:picMk id="7" creationId="{E96DDFAF-95FB-4045-8B06-FD4CF891808F}"/>
          </ac:picMkLst>
        </pc:picChg>
        <pc:picChg chg="add del mod">
          <ac:chgData name="Matthew Bradbury" userId="4aa4d47de7527022" providerId="LiveId" clId="{4C44598C-7C53-40FA-AB3B-30642CB63D24}" dt="2018-05-10T12:11:51.764" v="1661" actId="478"/>
          <ac:picMkLst>
            <pc:docMk/>
            <pc:sldMk cId="1403997537" sldId="293"/>
            <ac:picMk id="9" creationId="{3ECAD7E9-3D50-486A-B2FB-8254F0F77234}"/>
          </ac:picMkLst>
        </pc:picChg>
        <pc:picChg chg="add del mod modCrop">
          <ac:chgData name="Matthew Bradbury" userId="4aa4d47de7527022" providerId="LiveId" clId="{4C44598C-7C53-40FA-AB3B-30642CB63D24}" dt="2018-05-10T12:11:49.376" v="1660" actId="478"/>
          <ac:picMkLst>
            <pc:docMk/>
            <pc:sldMk cId="1403997537" sldId="293"/>
            <ac:picMk id="12" creationId="{61EBCE06-545B-4A99-B497-5666AFB02740}"/>
          </ac:picMkLst>
        </pc:picChg>
        <pc:picChg chg="add del mod">
          <ac:chgData name="Matthew Bradbury" userId="4aa4d47de7527022" providerId="LiveId" clId="{4C44598C-7C53-40FA-AB3B-30642CB63D24}" dt="2018-05-10T12:11:53.303" v="1662" actId="478"/>
          <ac:picMkLst>
            <pc:docMk/>
            <pc:sldMk cId="1403997537" sldId="293"/>
            <ac:picMk id="18" creationId="{F5B513C0-9EF0-4770-9AB2-AE05BAA27CF1}"/>
          </ac:picMkLst>
        </pc:picChg>
      </pc:sldChg>
      <pc:sldChg chg="addSp delSp modSp add">
        <pc:chgData name="Matthew Bradbury" userId="4aa4d47de7527022" providerId="LiveId" clId="{4C44598C-7C53-40FA-AB3B-30642CB63D24}" dt="2018-05-10T11:32:45.702" v="1587" actId="20577"/>
        <pc:sldMkLst>
          <pc:docMk/>
          <pc:sldMk cId="1273844680" sldId="294"/>
        </pc:sldMkLst>
        <pc:spChg chg="mod">
          <ac:chgData name="Matthew Bradbury" userId="4aa4d47de7527022" providerId="LiveId" clId="{4C44598C-7C53-40FA-AB3B-30642CB63D24}" dt="2018-05-10T11:32:45.702" v="1587" actId="20577"/>
          <ac:spMkLst>
            <pc:docMk/>
            <pc:sldMk cId="1273844680" sldId="294"/>
            <ac:spMk id="3" creationId="{69A04A7B-E5BD-4A2A-9776-8231FBFF62A9}"/>
          </ac:spMkLst>
        </pc:spChg>
        <pc:picChg chg="del">
          <ac:chgData name="Matthew Bradbury" userId="4aa4d47de7527022" providerId="LiveId" clId="{4C44598C-7C53-40FA-AB3B-30642CB63D24}" dt="2018-05-10T11:30:59.511" v="1565" actId="478"/>
          <ac:picMkLst>
            <pc:docMk/>
            <pc:sldMk cId="1273844680" sldId="294"/>
            <ac:picMk id="5" creationId="{6DD3F221-43EA-4BFD-96F8-8750D4D9A903}"/>
          </ac:picMkLst>
        </pc:picChg>
        <pc:picChg chg="add mod">
          <ac:chgData name="Matthew Bradbury" userId="4aa4d47de7527022" providerId="LiveId" clId="{4C44598C-7C53-40FA-AB3B-30642CB63D24}" dt="2018-05-10T11:31:53.054" v="1569" actId="1076"/>
          <ac:picMkLst>
            <pc:docMk/>
            <pc:sldMk cId="1273844680" sldId="294"/>
            <ac:picMk id="6" creationId="{A946121B-0BBC-45F6-AB69-DBA522D9B665}"/>
          </ac:picMkLst>
        </pc:picChg>
        <pc:picChg chg="del">
          <ac:chgData name="Matthew Bradbury" userId="4aa4d47de7527022" providerId="LiveId" clId="{4C44598C-7C53-40FA-AB3B-30642CB63D24}" dt="2018-05-10T11:30:59.511" v="1565" actId="478"/>
          <ac:picMkLst>
            <pc:docMk/>
            <pc:sldMk cId="1273844680" sldId="294"/>
            <ac:picMk id="7" creationId="{E448EA9B-FB67-4B6A-846B-1B86A746A79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10T10:58:26.62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16440 3373,'0'3,"0"0,0 0,-1 0,1 0,-1 0,0 0,0 0,0 0,0-1,0 1,-1 0,1-1,-1 1,0-1,0 1,1-1,-3 1,3-2,0 1,-1-1,1 0,-1-1,1 1,-1 0,0 0,1-1,-1 1,0-1,1 1,-1-1,0 0,0 1,1-1,-1 0,0 0,0 0,0-1,1 1,-1 0,0-1,0 1,1-1,-1 0,0 1,1-1,-1 0,1 0,-2-1,-5-4,0 0,1 0,0-1,0 0,0-1,1 0,0 1,1-2,-3-4,-12-22,-10-28,21 43,-64-156,9-2,-11-63,33 109,-6 3,-46-84,6 41,-71-100,-167-234,286 443,-2 3,-3 2,-2 1,-3 3,-42-35,-52-31,-92-54,176 134,-3 4,-1 2,-2 3,-59-19,-281-75,373 116,-153-37,-65-3,-193-14,-17 18,318 38,0 7,-34 8,39 9,1 5,-33 16,103-23,-305 54,196-27,-69 31,133-33,2 4,-75 44,-252 167,62-34,254-156,-3-6,-22 3,-173 49,184-65,-28 5,-52 4,-173 27,298-64,-256 38,-112-6,228-27,-310 9,-1-37,379-4,0-7,-129-31,91 7,-659-137,591 117,-218-45,-53 14,358 69,-180 1,157 25,1 9,-6 9,112-6,1 3,1 5,-4 6,-273 103,302-107,1 4,2 3,1 3,2 3,1 2,2 4,-13 14,1 2,26-23,-23 26,68-61,1-2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10T10:57:08.92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1595 1,'0'0,"0"0,-15 15,8-9,-6 13,0 0,0 0,2 1,1 1,0 0,0 4,-26 52,9-28,-3-2,-27 32,-78 85,-11 15,27-5,-52 108,-12 20,-64 57,172-262,-4-4,-53 47,120-128,5-5,-1 1,0-2,0 1,-3 1,9-7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10T10:57:09.64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1 357,'0'0,"76"-2,1-4,-2-3,2-3,223-53,-191 39,-57 14,489-106,-299 75,61 4,-122 23,145 7,-324 9,0 0,-1 1,1-1,0 0,-1 1,1-1,0 1,-1-1,1 1,-1 0,1-1,-1 1,1 0,-1 0,1 0,-1 0,0 1,2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10T10:58:27.41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2486,'-1'-1,"1"0,0 0,0 0,0 0,0 0,1 0,-1 0,0 0,0 0,1 0,-1 0,1 0,-1 0,1 0,0-3,15-34,3 1,0 0,3 2,9-12,-3 4,354-586,-276 451,5 3,7 5,11 2,275-310,-377 447,106-124,-104 116,-1-1,-1 0,0-8,-17 29,-2 0,5-16,-11 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10T10:58:28.099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1,'9'10,"-4"-5,52 47,2-3,23 13,73 62,-82-55,46 57,58 85,52 57,-109-140,7 5,-5 6,5 21,-30-20,-70-98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10T11:00:02.49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2627 1,'-8'4,"-39"19,1 1,1 3,2 2,-23 20,-158 142,198-167,-209 182,-287 274,37 34,364-379,-99 146,149-177,4 3,6 2,-12 37,-1 23,7 4,-10 64,63-189,3 1,2 0,2 1,2 0,3 0,2 0,2 11,2-23,1-1,1 0,2 0,2-1,2 0,1-1,1 0,2-1,17 27,-22-45,1 0,0-1,1-1,0 0,1-1,0 0,1-1,1-1,0 0,1-1,0-1,0 0,6 1,23 7,0-2,1-2,1-2,33 3,45 2,0-5,18-6,252-16,101-48,-278 27,202-1,-320 28,0-4,-1-5,0-4,32-13,-78 17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10T11:00:03.29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307 0,'0'2,"1"-1,-1 1,0-1,1 1,0-1,-1 0,1 1,0-1,-1 0,1 1,0-1,0 0,0 0,0 0,0 0,0 0,1 0,24 19,-16-12,370 252,-271-195,2-5,78 28,54 6,52 22,-267-104,-1 1,-1 1,0 1,0 2,-2 1,0 0,-1 2,-14-11,0 0,-1 0,0 1,-1 0,0 0,0 1,-1 0,-1 0,0 0,0 1,-1-1,0 1,-1 0,-1 0,0 1,0-1,-1 0,-1 3,0-1,-1-1,0 1,-1-1,0 1,-1-1,-1 0,0 0,-1 0,0 0,-1-1,0 0,-1 0,-1-1,0 1,0-2,-1 1,0-1,-1-1,0 1,0-2,-1 1,-7 2,-28 15,-2-2,0-2,-47 13,36-13,-141 53,-32 11,-104 59,293-122,0 1,2 2,1 2,1 2,2 1,1 2,-29 35,-68 75,-133 110,238-229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10T10:59:38.70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4087 7768,'-17'-1,"1"-2,-1 0,0-1,1 0,0-2,0 0,0 0,0-2,-35-13,-97-31,4 1,-13-13,-3-14,4-6,-95-72,-281-230,210 133,14-22,25-14,-225-298,394 434,6-5,-13-41,-15-50,-9-48,83 160,6-4,6-1,-29-140,62 203,4 0,3-1,4 0,3-1,4 1,3-1,4 1,7-22,19-45,6 2,7 2,10-10,3 6,7 3,6 3,19-17,20-17,9 5,26-19,-67 96,3 4,5 3,3 4,99-68,-71 69,4 4,2 7,3 4,10 4,23-5,4 7,1 7,140-24,-63 37,2 11,49 8,491 5,301 34,597 105,-1490-103,965 122,-776-79,-3 18,1 16,-202-41,-3 8,-3 7,117 69,-104-36,-5 8,-5 8,23 29,38 48,-9 11,41 62,384 475,-536-600,23 47,-84-106,-3 2,-4 3,-1 8,17 52,7 43,-66-183,-2 0,0 1,0-1,-1 1,0 0,-1-1,0 1,-1 0,-1 0,1 0,-2 1,2-13,0 0,0-1,0 1,0 0,0 0,0 0,0 0,0 0,-1 0,1 0,0 0,0 0,0 0,0 0,0 0,0 0,0 0,0 0,0 0,0 0,0 0,0 0,-1 0,1 0,0 0,0 0,0 0,0 0,0 0,0 0,0 0,0 0,0 0,0 0,0-1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10T10:59:39.42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2349 982,'-30'-1,"1"-1,-1-2,0-1,1-2,0 0,0-2,-53-21,-32-17,-412-210,-88-37,312 184,58 23,161 53,-67-38,123 57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10T10:59:40.06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2584,'4'-5,"10"-18,-1-1,8-21,-3 5,89-160,49-60,-40 69,519-845,-574 938,93-134,79-83,-156 212,-70 92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10T10:57:07.80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16647 6898,'-21'-4,"13"0,0-1,1 0,0 0,-1 0,2-1,-1-1,1 1,0-1,0 0,-3-5,-8-13,2 0,-8-18,7 10,2 0,2-1,1-1,-3-22,-22-147,34 190,-68-570,21-5,39 451,-14-266,21-170,18 264,13 1,22-48,-23 214,5 2,8 0,21-41,-18 70,6 2,5 3,4 2,18-20,0 13,4 4,4 3,5 4,70-59,-5 25,92-59,-132 115,2 5,98-45,-26 31,3 8,3 9,47-4,22 7,3 11,60 4,-6 6,320-41,-204 60,-185 15,305-13,-480 24,171-6,0 12,11 11,-103 6,117 34,-122-23,-91-20,0 3,-1 2,-1 2,-1 4,-1 1,0 4,230 144,-115-66,184 121,-92-58,-95-59,148 126,-191-135,217 182,4 30,196 231,-455-459,-4 4,-4 3,29 49,-9 5,-6-8,67 74,-17-46,160 201,-251-296,-3 1,-3 3,-4 2,13 37,33 116,3 50,-39-119,8 21,139 448,-118-335,-3 49,-53-198,2 106,-10 142,-15-272,-5 0,-6 0,-11 38,-24 94,-67 205,59-246,-9 26,-147 467,188-637,-49 149,50-165,-2-2,-2 0,-6 5,-22 27,-4-3,-24 25,-134 144,165-193,-24 30,22-25,-2-2,-2-3,-12 6,7-17,-3-3,-55 27,43-25,-398 267,404-266,-2-2,-2-4,-14 3,-232 87,137-67,-155 30,-118 2,-118 28,569-121,-498 131,411-103,0 3,3 4,1 4,-10 10,-15 7,-1-5,-79 23,-243 64,362-117,-489 123,357-96,-22-2,-63-2,196-31,-598 56,325-52,-44-17,-362-42,-25-60,578 68,43 6,1-8,3-8,1-8,-59-30,176 58,1-3,-50-33,-95-74,-1 0,-227-140,251 163,-106-45,109 62,-42-38,117 69,-1 5,-40-14,-2 10,-2 7,-3 6,-1 7,-2 6,-85-6,-172 4,334 31,-135-15,-47-3,108 19,-134-10,-88-5,-3 20,130 2,83-2,-952 20,732 3,-42 23,101-5,-75 11,261-28,-120 38,-32 28,-55 35,151-42,-77 29,65-46,-71 8,-213 28,71-11,235-47,-129 13,-187-1,407-52,0-3,-17-5,-177-20,139 10,-38-7,1-7,-108-35,102 8,-14-13,111 36,-51-18,-32-22,113 44,2-2,1-3,1-3,-7-9,-56-49,6 5,-59-33,122 91,-58-38,-3-9,76 51,1-1,2-1,1-2,1-2,-1-3,-15-23,-101-132,-78-71,166 201,-19-20,-62-83,-128-246,177 264,77 125,-180-279,109 180,-45-45,105 133,22 30,1 0,0 0,0 0,0 0,0 0,0 0,0-1,1 1,-1 0,1 0,0 0,-1-1,1 1,0 0,0-3,1 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A1BE8-AADA-4860-BCD8-A52A0CDB0E6A}" type="datetimeFigureOut">
              <a:rPr lang="en-GB" smtClean="0"/>
              <a:t>11/05/2018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0F201-7F64-4C55-844F-7A06E1DB3F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3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0F201-7F64-4C55-844F-7A06E1DB3FF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489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0F201-7F64-4C55-844F-7A06E1DB3FF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752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0F201-7F64-4C55-844F-7A06E1DB3FF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377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0F201-7F64-4C55-844F-7A06E1DB3FF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957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0F201-7F64-4C55-844F-7A06E1DB3FF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186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0F201-7F64-4C55-844F-7A06E1DB3FF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645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0F201-7F64-4C55-844F-7A06E1DB3FF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674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0F201-7F64-4C55-844F-7A06E1DB3FF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773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0F201-7F64-4C55-844F-7A06E1DB3FF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049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0F201-7F64-4C55-844F-7A06E1DB3FF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744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0F201-7F64-4C55-844F-7A06E1DB3FF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557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0F201-7F64-4C55-844F-7A06E1DB3FF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590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0F201-7F64-4C55-844F-7A06E1DB3FF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723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0F201-7F64-4C55-844F-7A06E1DB3FF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074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0F201-7F64-4C55-844F-7A06E1DB3FF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95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30" indent="0" algn="ctr">
              <a:buNone/>
              <a:defRPr sz="1600"/>
            </a:lvl4pPr>
            <a:lvl5pPr marL="1828573" indent="0" algn="ctr">
              <a:buNone/>
              <a:defRPr sz="1600"/>
            </a:lvl5pPr>
            <a:lvl6pPr marL="2285718" indent="0" algn="ctr">
              <a:buNone/>
              <a:defRPr sz="1600"/>
            </a:lvl6pPr>
            <a:lvl7pPr marL="2742858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6CE1F-DCA3-465A-B61C-51BADB4836D1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11/05/2018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C773-CE10-47D1-923E-C6AE882BB416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687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6CE1F-DCA3-465A-B61C-51BADB4836D1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11/05/2018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C773-CE10-47D1-923E-C6AE882BB416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778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6CE1F-DCA3-465A-B61C-51BADB4836D1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11/05/2018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C773-CE10-47D1-923E-C6AE882BB416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078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424389" y="291117"/>
            <a:ext cx="6836395" cy="1470025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95237" y="2233462"/>
            <a:ext cx="8534400" cy="155728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Arial"/>
                <a:cs typeface="Arial"/>
              </a:defRPr>
            </a:lvl1pPr>
            <a:lvl2pPr marL="457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39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865593"/>
            <a:ext cx="10972800" cy="42605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FFFFFF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FFFFFF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424387" y="221048"/>
            <a:ext cx="7081636" cy="1470025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00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6CE1F-DCA3-465A-B61C-51BADB4836D1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11/05/2018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C773-CE10-47D1-923E-C6AE882BB416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482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8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6CE1F-DCA3-465A-B61C-51BADB4836D1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11/05/2018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C773-CE10-47D1-923E-C6AE882BB416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39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6CE1F-DCA3-465A-B61C-51BADB4836D1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11/05/2018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C773-CE10-47D1-923E-C6AE882BB416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457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8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6CE1F-DCA3-465A-B61C-51BADB4836D1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11/05/2018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C773-CE10-47D1-923E-C6AE882BB416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362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6CE1F-DCA3-465A-B61C-51BADB4836D1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11/05/2018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C773-CE10-47D1-923E-C6AE882BB416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865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6CE1F-DCA3-465A-B61C-51BADB4836D1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11/05/2018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C773-CE10-47D1-923E-C6AE882BB416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89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4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3" indent="0">
              <a:buNone/>
              <a:defRPr sz="1400"/>
            </a:lvl2pPr>
            <a:lvl3pPr marL="914286" indent="0">
              <a:buNone/>
              <a:defRPr sz="1200"/>
            </a:lvl3pPr>
            <a:lvl4pPr marL="1371430" indent="0">
              <a:buNone/>
              <a:defRPr sz="1000"/>
            </a:lvl4pPr>
            <a:lvl5pPr marL="1828573" indent="0">
              <a:buNone/>
              <a:defRPr sz="1000"/>
            </a:lvl5pPr>
            <a:lvl6pPr marL="2285718" indent="0">
              <a:buNone/>
              <a:defRPr sz="1000"/>
            </a:lvl6pPr>
            <a:lvl7pPr marL="2742858" indent="0">
              <a:buNone/>
              <a:defRPr sz="1000"/>
            </a:lvl7pPr>
            <a:lvl8pPr marL="3200000" indent="0">
              <a:buNone/>
              <a:defRPr sz="1000"/>
            </a:lvl8pPr>
            <a:lvl9pPr marL="365714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6CE1F-DCA3-465A-B61C-51BADB4836D1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11/05/2018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C773-CE10-47D1-923E-C6AE882BB416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40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4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3" indent="0">
              <a:buNone/>
              <a:defRPr sz="1400"/>
            </a:lvl2pPr>
            <a:lvl3pPr marL="914286" indent="0">
              <a:buNone/>
              <a:defRPr sz="1200"/>
            </a:lvl3pPr>
            <a:lvl4pPr marL="1371430" indent="0">
              <a:buNone/>
              <a:defRPr sz="1000"/>
            </a:lvl4pPr>
            <a:lvl5pPr marL="1828573" indent="0">
              <a:buNone/>
              <a:defRPr sz="1000"/>
            </a:lvl5pPr>
            <a:lvl6pPr marL="2285718" indent="0">
              <a:buNone/>
              <a:defRPr sz="1000"/>
            </a:lvl6pPr>
            <a:lvl7pPr marL="2742858" indent="0">
              <a:buNone/>
              <a:defRPr sz="1000"/>
            </a:lvl7pPr>
            <a:lvl8pPr marL="3200000" indent="0">
              <a:buNone/>
              <a:defRPr sz="1000"/>
            </a:lvl8pPr>
            <a:lvl9pPr marL="365714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6CE1F-DCA3-465A-B61C-51BADB4836D1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11/05/2018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3C773-CE10-47D1-923E-C6AE882BB416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425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6CE1F-DCA3-465A-B61C-51BADB4836D1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11/05/2018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3C773-CE10-47D1-923E-C6AE882BB416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054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28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3" indent="-228573" algn="l" defTabSz="91428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4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ctr" defTabSz="45715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6" indent="-342866" algn="l" defTabSz="45715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6" indent="-285724" algn="l" defTabSz="457155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45715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45715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457155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45715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45715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45715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45715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457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457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457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457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457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457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457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4571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customXml" Target="../ink/ink9.xml"/><Relationship Id="rId3" Type="http://schemas.openxmlformats.org/officeDocument/2006/relationships/image" Target="../media/image2.png"/><Relationship Id="rId21" Type="http://schemas.openxmlformats.org/officeDocument/2006/relationships/image" Target="../media/image44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4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3.png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32.png"/><Relationship Id="rId23" Type="http://schemas.openxmlformats.org/officeDocument/2006/relationships/image" Target="../media/image45.png"/><Relationship Id="rId10" Type="http://schemas.openxmlformats.org/officeDocument/2006/relationships/image" Target="../media/image23.svg"/><Relationship Id="rId19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Relationship Id="rId22" Type="http://schemas.openxmlformats.org/officeDocument/2006/relationships/customXml" Target="../ink/ink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2.png"/><Relationship Id="rId7" Type="http://schemas.openxmlformats.org/officeDocument/2006/relationships/image" Target="../media/image12.svg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jp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3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19.svg"/><Relationship Id="rId3" Type="http://schemas.openxmlformats.org/officeDocument/2006/relationships/image" Target="../media/image2.png"/><Relationship Id="rId21" Type="http://schemas.openxmlformats.org/officeDocument/2006/relationships/customXml" Target="../ink/ink2.xml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4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.png"/><Relationship Id="rId20" Type="http://schemas.openxmlformats.org/officeDocument/2006/relationships/image" Target="../media/image3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11" Type="http://schemas.openxmlformats.org/officeDocument/2006/relationships/image" Target="../media/image24.png"/><Relationship Id="rId24" Type="http://schemas.openxmlformats.org/officeDocument/2006/relationships/image" Target="../media/image35.png"/><Relationship Id="rId5" Type="http://schemas.openxmlformats.org/officeDocument/2006/relationships/image" Target="../media/image18.png"/><Relationship Id="rId15" Type="http://schemas.openxmlformats.org/officeDocument/2006/relationships/image" Target="../media/image32.png"/><Relationship Id="rId23" Type="http://schemas.openxmlformats.org/officeDocument/2006/relationships/customXml" Target="../ink/ink3.xml"/><Relationship Id="rId10" Type="http://schemas.openxmlformats.org/officeDocument/2006/relationships/image" Target="../media/image23.svg"/><Relationship Id="rId19" Type="http://schemas.openxmlformats.org/officeDocument/2006/relationships/customXml" Target="../ink/ink1.xml"/><Relationship Id="rId4" Type="http://schemas.openxmlformats.org/officeDocument/2006/relationships/image" Target="../media/image3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Relationship Id="rId22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19.svg"/><Relationship Id="rId3" Type="http://schemas.openxmlformats.org/officeDocument/2006/relationships/image" Target="../media/image2.png"/><Relationship Id="rId21" Type="http://schemas.openxmlformats.org/officeDocument/2006/relationships/customXml" Target="../ink/ink4.xml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4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3.pn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11" Type="http://schemas.openxmlformats.org/officeDocument/2006/relationships/image" Target="../media/image24.png"/><Relationship Id="rId24" Type="http://schemas.openxmlformats.org/officeDocument/2006/relationships/image" Target="../media/image39.png"/><Relationship Id="rId5" Type="http://schemas.openxmlformats.org/officeDocument/2006/relationships/image" Target="../media/image18.png"/><Relationship Id="rId15" Type="http://schemas.openxmlformats.org/officeDocument/2006/relationships/image" Target="../media/image32.png"/><Relationship Id="rId23" Type="http://schemas.openxmlformats.org/officeDocument/2006/relationships/customXml" Target="../ink/ink5.xml"/><Relationship Id="rId10" Type="http://schemas.openxmlformats.org/officeDocument/2006/relationships/image" Target="../media/image23.svg"/><Relationship Id="rId19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Relationship Id="rId22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19.svg"/><Relationship Id="rId26" Type="http://schemas.openxmlformats.org/officeDocument/2006/relationships/image" Target="../media/image42.png"/><Relationship Id="rId3" Type="http://schemas.openxmlformats.org/officeDocument/2006/relationships/image" Target="../media/image2.png"/><Relationship Id="rId21" Type="http://schemas.openxmlformats.org/officeDocument/2006/relationships/customXml" Target="../ink/ink6.xml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4.svg"/><Relationship Id="rId25" Type="http://schemas.openxmlformats.org/officeDocument/2006/relationships/customXml" Target="../ink/ink8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3.pn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11" Type="http://schemas.openxmlformats.org/officeDocument/2006/relationships/image" Target="../media/image24.png"/><Relationship Id="rId24" Type="http://schemas.openxmlformats.org/officeDocument/2006/relationships/image" Target="../media/image41.png"/><Relationship Id="rId5" Type="http://schemas.openxmlformats.org/officeDocument/2006/relationships/image" Target="../media/image18.png"/><Relationship Id="rId15" Type="http://schemas.openxmlformats.org/officeDocument/2006/relationships/image" Target="../media/image32.png"/><Relationship Id="rId23" Type="http://schemas.openxmlformats.org/officeDocument/2006/relationships/customXml" Target="../ink/ink7.xml"/><Relationship Id="rId10" Type="http://schemas.openxmlformats.org/officeDocument/2006/relationships/image" Target="../media/image23.svg"/><Relationship Id="rId19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Relationship Id="rId2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"/>
            <a:ext cx="12192000" cy="167951"/>
          </a:xfrm>
          <a:prstGeom prst="rect">
            <a:avLst/>
          </a:prstGeom>
          <a:solidFill>
            <a:srgbClr val="239AB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  <a:latin typeface="Steelfish" panose="02010608020202040504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858" y="1075689"/>
            <a:ext cx="101357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prstClr val="black"/>
                </a:solidFill>
                <a:cs typeface="Arial" panose="020B0604020202020204" pitchFamily="34" charset="0"/>
              </a:rPr>
              <a:t>How To Stop Poachers Stealing Your Pandas</a:t>
            </a:r>
            <a:endParaRPr lang="en-GB" sz="44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84DFA3-7419-4FA7-A627-028BE8F432D4}"/>
              </a:ext>
            </a:extLst>
          </p:cNvPr>
          <p:cNvGrpSpPr/>
          <p:nvPr/>
        </p:nvGrpSpPr>
        <p:grpSpPr>
          <a:xfrm>
            <a:off x="3" y="5820931"/>
            <a:ext cx="12192000" cy="1032861"/>
            <a:chOff x="0" y="5820920"/>
            <a:chExt cx="12192000" cy="1032860"/>
          </a:xfrm>
        </p:grpSpPr>
        <p:sp>
          <p:nvSpPr>
            <p:cNvPr id="10" name="Rectangle 9"/>
            <p:cNvSpPr/>
            <p:nvPr/>
          </p:nvSpPr>
          <p:spPr>
            <a:xfrm>
              <a:off x="0" y="6062269"/>
              <a:ext cx="12192000" cy="791511"/>
            </a:xfrm>
            <a:prstGeom prst="rect">
              <a:avLst/>
            </a:prstGeom>
            <a:solidFill>
              <a:srgbClr val="239AB9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prstClr val="white"/>
                </a:solidFill>
                <a:latin typeface="Steelfish" panose="020106080202020405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60944" y="6189265"/>
              <a:ext cx="51587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@pintofscience 		#pint18 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6721" y="6103684"/>
              <a:ext cx="697367" cy="69736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4BB201-2157-4CDB-98A3-87B438EEC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71" y="5820920"/>
              <a:ext cx="574178" cy="93811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6FFDAE-9568-3445-A062-77395C7D5F4A}"/>
              </a:ext>
            </a:extLst>
          </p:cNvPr>
          <p:cNvSpPr txBox="1"/>
          <p:nvPr/>
        </p:nvSpPr>
        <p:spPr>
          <a:xfrm>
            <a:off x="2924753" y="4855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2FC05A-F72B-714C-A7AE-C762FC87FF9B}"/>
              </a:ext>
            </a:extLst>
          </p:cNvPr>
          <p:cNvSpPr txBox="1"/>
          <p:nvPr/>
        </p:nvSpPr>
        <p:spPr>
          <a:xfrm>
            <a:off x="3943927" y="1925400"/>
            <a:ext cx="5010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prstClr val="black"/>
                </a:solidFill>
                <a:cs typeface="Arial" panose="020B0604020202020204" pitchFamily="34" charset="0"/>
              </a:rPr>
              <a:t>Matthew Bradbury</a:t>
            </a:r>
          </a:p>
          <a:p>
            <a:pPr algn="ctr"/>
            <a:r>
              <a:rPr lang="en-GB" sz="24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Was: PhD Student at Computer Science </a:t>
            </a:r>
          </a:p>
          <a:p>
            <a:pPr algn="ctr"/>
            <a:r>
              <a:rPr lang="en-GB" sz="24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Now: Postdoctoral Researcher at WMG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5BD677-96AF-AF47-A3B1-8A8B707603BC}"/>
              </a:ext>
            </a:extLst>
          </p:cNvPr>
          <p:cNvSpPr txBox="1"/>
          <p:nvPr/>
        </p:nvSpPr>
        <p:spPr>
          <a:xfrm>
            <a:off x="1343687" y="6145111"/>
            <a:ext cx="3977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@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MattBradbury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_ 	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93F70-1D0F-448E-AF9D-E377BB6764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47" y="4208769"/>
            <a:ext cx="2130000" cy="852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D6668A-5C1A-479A-AF56-A8E2B56A1B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89" y="4120558"/>
            <a:ext cx="1643642" cy="9861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516E09-D26C-4056-95FC-4043624FD4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251" y="4122243"/>
            <a:ext cx="2469875" cy="9828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C8881CD-5B5C-42CB-8DA7-0B6B089FEB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407" y="3382531"/>
            <a:ext cx="18859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95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"/>
            <a:ext cx="12192000" cy="167951"/>
          </a:xfrm>
          <a:prstGeom prst="rect">
            <a:avLst/>
          </a:prstGeom>
          <a:solidFill>
            <a:srgbClr val="239AB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  <a:latin typeface="Steelfish" panose="02010608020202040504" pitchFamily="2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84DFA3-7419-4FA7-A627-028BE8F432D4}"/>
              </a:ext>
            </a:extLst>
          </p:cNvPr>
          <p:cNvGrpSpPr/>
          <p:nvPr/>
        </p:nvGrpSpPr>
        <p:grpSpPr>
          <a:xfrm>
            <a:off x="3" y="5820931"/>
            <a:ext cx="12192000" cy="1032861"/>
            <a:chOff x="0" y="5820920"/>
            <a:chExt cx="12192000" cy="1032860"/>
          </a:xfrm>
        </p:grpSpPr>
        <p:sp>
          <p:nvSpPr>
            <p:cNvPr id="10" name="Rectangle 9"/>
            <p:cNvSpPr/>
            <p:nvPr/>
          </p:nvSpPr>
          <p:spPr>
            <a:xfrm>
              <a:off x="0" y="6062269"/>
              <a:ext cx="12192000" cy="791511"/>
            </a:xfrm>
            <a:prstGeom prst="rect">
              <a:avLst/>
            </a:prstGeom>
            <a:solidFill>
              <a:srgbClr val="239AB9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prstClr val="white"/>
                </a:solidFill>
                <a:latin typeface="Steelfish" panose="020106080202020405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60944" y="6189265"/>
              <a:ext cx="51587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@pintofscience 		#pint18 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6721" y="6103684"/>
              <a:ext cx="697367" cy="69736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4BB201-2157-4CDB-98A3-87B438EEC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71" y="5820920"/>
              <a:ext cx="574178" cy="93811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5BD677-96AF-AF47-A3B1-8A8B707603BC}"/>
              </a:ext>
            </a:extLst>
          </p:cNvPr>
          <p:cNvSpPr txBox="1"/>
          <p:nvPr/>
        </p:nvSpPr>
        <p:spPr>
          <a:xfrm>
            <a:off x="1343687" y="6145111"/>
            <a:ext cx="3977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@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MattBradbury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_ 	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04A7B-E5BD-4A2A-9776-8231FBFF62A9}"/>
              </a:ext>
            </a:extLst>
          </p:cNvPr>
          <p:cNvSpPr txBox="1"/>
          <p:nvPr/>
        </p:nvSpPr>
        <p:spPr>
          <a:xfrm>
            <a:off x="459363" y="557561"/>
            <a:ext cx="11560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Diversionary Routes</a:t>
            </a:r>
          </a:p>
        </p:txBody>
      </p:sp>
      <p:pic>
        <p:nvPicPr>
          <p:cNvPr id="5" name="Graphic 4" descr="Wireless router">
            <a:extLst>
              <a:ext uri="{FF2B5EF4-FFF2-40B4-BE49-F238E27FC236}">
                <a16:creationId xmlns:a16="http://schemas.microsoft.com/office/drawing/2014/main" id="{09FEEBEA-D112-49DC-A211-F62B330E3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8047" y="2644839"/>
            <a:ext cx="914400" cy="914400"/>
          </a:xfrm>
          <a:prstGeom prst="rect">
            <a:avLst/>
          </a:prstGeom>
        </p:spPr>
      </p:pic>
      <p:sp>
        <p:nvSpPr>
          <p:cNvPr id="8" name="AutoShape 2" descr="Image result for black and white panda cartoon">
            <a:extLst>
              <a:ext uri="{FF2B5EF4-FFF2-40B4-BE49-F238E27FC236}">
                <a16:creationId xmlns:a16="http://schemas.microsoft.com/office/drawing/2014/main" id="{DBF60039-451B-4707-AE41-ECD7480682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91050" y="1747838"/>
            <a:ext cx="30099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F24383-11DB-44DF-A9A1-F05C6401C5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51" y="1661845"/>
            <a:ext cx="839176" cy="938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1BEB04-D1DE-49C7-A4B4-33BB2EE550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037" y="2881716"/>
            <a:ext cx="1087243" cy="10872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pic>
        <p:nvPicPr>
          <p:cNvPr id="18" name="Graphic 17" descr="Deciduous tree">
            <a:extLst>
              <a:ext uri="{FF2B5EF4-FFF2-40B4-BE49-F238E27FC236}">
                <a16:creationId xmlns:a16="http://schemas.microsoft.com/office/drawing/2014/main" id="{C4429A58-ED05-4AF6-8D07-BF65C24985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3243" y="1596616"/>
            <a:ext cx="914400" cy="914400"/>
          </a:xfrm>
          <a:prstGeom prst="rect">
            <a:avLst/>
          </a:prstGeom>
        </p:spPr>
      </p:pic>
      <p:pic>
        <p:nvPicPr>
          <p:cNvPr id="21" name="Graphic 20" descr="Fir tree">
            <a:extLst>
              <a:ext uri="{FF2B5EF4-FFF2-40B4-BE49-F238E27FC236}">
                <a16:creationId xmlns:a16="http://schemas.microsoft.com/office/drawing/2014/main" id="{E3CF15DF-565E-4106-B52A-EDA5B102EA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0797" y="1240535"/>
            <a:ext cx="914400" cy="914400"/>
          </a:xfrm>
          <a:prstGeom prst="rect">
            <a:avLst/>
          </a:prstGeom>
        </p:spPr>
      </p:pic>
      <p:pic>
        <p:nvPicPr>
          <p:cNvPr id="23" name="Graphic 22" descr="Mountains">
            <a:extLst>
              <a:ext uri="{FF2B5EF4-FFF2-40B4-BE49-F238E27FC236}">
                <a16:creationId xmlns:a16="http://schemas.microsoft.com/office/drawing/2014/main" id="{6EDC5B67-84C3-4234-A6E0-B51AD3B23D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85087" y="745838"/>
            <a:ext cx="91440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A2E04F8-4F62-475C-B69B-58E8B56FE1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49" y="3789490"/>
            <a:ext cx="914401" cy="6700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29" name="Graphic 28" descr="Wireless router">
            <a:extLst>
              <a:ext uri="{FF2B5EF4-FFF2-40B4-BE49-F238E27FC236}">
                <a16:creationId xmlns:a16="http://schemas.microsoft.com/office/drawing/2014/main" id="{0B4FF766-E9C3-4F58-B9A6-4D49A0B48E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9287" y="2910132"/>
            <a:ext cx="914400" cy="914400"/>
          </a:xfrm>
          <a:prstGeom prst="rect">
            <a:avLst/>
          </a:prstGeom>
        </p:spPr>
      </p:pic>
      <p:pic>
        <p:nvPicPr>
          <p:cNvPr id="30" name="Graphic 29" descr="Wireless router">
            <a:extLst>
              <a:ext uri="{FF2B5EF4-FFF2-40B4-BE49-F238E27FC236}">
                <a16:creationId xmlns:a16="http://schemas.microsoft.com/office/drawing/2014/main" id="{A1B53410-0CB7-4EA8-BDF6-6836B55FD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3785" y="4237919"/>
            <a:ext cx="914400" cy="914400"/>
          </a:xfrm>
          <a:prstGeom prst="rect">
            <a:avLst/>
          </a:prstGeom>
        </p:spPr>
      </p:pic>
      <p:pic>
        <p:nvPicPr>
          <p:cNvPr id="31" name="Graphic 30" descr="Wireless router">
            <a:extLst>
              <a:ext uri="{FF2B5EF4-FFF2-40B4-BE49-F238E27FC236}">
                <a16:creationId xmlns:a16="http://schemas.microsoft.com/office/drawing/2014/main" id="{2C66DE5E-86AB-4377-A61E-5F9F2D571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1050" y="5027206"/>
            <a:ext cx="914400" cy="914400"/>
          </a:xfrm>
          <a:prstGeom prst="rect">
            <a:avLst/>
          </a:prstGeom>
        </p:spPr>
      </p:pic>
      <p:pic>
        <p:nvPicPr>
          <p:cNvPr id="32" name="Graphic 31" descr="Wireless router">
            <a:extLst>
              <a:ext uri="{FF2B5EF4-FFF2-40B4-BE49-F238E27FC236}">
                <a16:creationId xmlns:a16="http://schemas.microsoft.com/office/drawing/2014/main" id="{5A339BC0-CAFF-48AE-B51D-69BB1438F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8250" y="3451132"/>
            <a:ext cx="914400" cy="914400"/>
          </a:xfrm>
          <a:prstGeom prst="rect">
            <a:avLst/>
          </a:prstGeom>
        </p:spPr>
      </p:pic>
      <p:pic>
        <p:nvPicPr>
          <p:cNvPr id="33" name="Graphic 32" descr="Wireless router">
            <a:extLst>
              <a:ext uri="{FF2B5EF4-FFF2-40B4-BE49-F238E27FC236}">
                <a16:creationId xmlns:a16="http://schemas.microsoft.com/office/drawing/2014/main" id="{9A16899F-AFD2-48CB-91DE-6744679AE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5395" y="1551062"/>
            <a:ext cx="914400" cy="914400"/>
          </a:xfrm>
          <a:prstGeom prst="rect">
            <a:avLst/>
          </a:prstGeom>
        </p:spPr>
      </p:pic>
      <p:pic>
        <p:nvPicPr>
          <p:cNvPr id="34" name="Graphic 33" descr="Wireless router">
            <a:extLst>
              <a:ext uri="{FF2B5EF4-FFF2-40B4-BE49-F238E27FC236}">
                <a16:creationId xmlns:a16="http://schemas.microsoft.com/office/drawing/2014/main" id="{D50BD543-A04B-41C2-8134-FEEB26F15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06658" y="4570006"/>
            <a:ext cx="914400" cy="914400"/>
          </a:xfrm>
          <a:prstGeom prst="rect">
            <a:avLst/>
          </a:prstGeom>
        </p:spPr>
      </p:pic>
      <p:pic>
        <p:nvPicPr>
          <p:cNvPr id="35" name="Graphic 34" descr="Wireless router">
            <a:extLst>
              <a:ext uri="{FF2B5EF4-FFF2-40B4-BE49-F238E27FC236}">
                <a16:creationId xmlns:a16="http://schemas.microsoft.com/office/drawing/2014/main" id="{197D4EB3-DA15-453D-8A10-5E5636278D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1798" y="2657922"/>
            <a:ext cx="914400" cy="914400"/>
          </a:xfrm>
          <a:prstGeom prst="rect">
            <a:avLst/>
          </a:prstGeom>
        </p:spPr>
      </p:pic>
      <p:pic>
        <p:nvPicPr>
          <p:cNvPr id="36" name="Graphic 35" descr="Wireless router">
            <a:extLst>
              <a:ext uri="{FF2B5EF4-FFF2-40B4-BE49-F238E27FC236}">
                <a16:creationId xmlns:a16="http://schemas.microsoft.com/office/drawing/2014/main" id="{9DB47535-5B22-4163-A09C-6AD404D6D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7233" y="1257239"/>
            <a:ext cx="914400" cy="914400"/>
          </a:xfrm>
          <a:prstGeom prst="rect">
            <a:avLst/>
          </a:prstGeom>
        </p:spPr>
      </p:pic>
      <p:pic>
        <p:nvPicPr>
          <p:cNvPr id="37" name="Graphic 36" descr="Wireless router">
            <a:extLst>
              <a:ext uri="{FF2B5EF4-FFF2-40B4-BE49-F238E27FC236}">
                <a16:creationId xmlns:a16="http://schemas.microsoft.com/office/drawing/2014/main" id="{6A077BB3-8C44-48A4-84C9-6440DFA60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0202" y="2403156"/>
            <a:ext cx="914400" cy="914400"/>
          </a:xfrm>
          <a:prstGeom prst="rect">
            <a:avLst/>
          </a:prstGeom>
        </p:spPr>
      </p:pic>
      <p:pic>
        <p:nvPicPr>
          <p:cNvPr id="38" name="Graphic 37" descr="Wireless router">
            <a:extLst>
              <a:ext uri="{FF2B5EF4-FFF2-40B4-BE49-F238E27FC236}">
                <a16:creationId xmlns:a16="http://schemas.microsoft.com/office/drawing/2014/main" id="{E87E4CEF-9F1B-4AFF-A628-8F2A0B389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71633" y="4507597"/>
            <a:ext cx="914400" cy="914400"/>
          </a:xfrm>
          <a:prstGeom prst="rect">
            <a:avLst/>
          </a:prstGeom>
        </p:spPr>
      </p:pic>
      <p:pic>
        <p:nvPicPr>
          <p:cNvPr id="39" name="Graphic 38" descr="Wireless router">
            <a:extLst>
              <a:ext uri="{FF2B5EF4-FFF2-40B4-BE49-F238E27FC236}">
                <a16:creationId xmlns:a16="http://schemas.microsoft.com/office/drawing/2014/main" id="{135D1D98-4DF4-4A2F-ABFC-CF6966BC0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68207" y="1972122"/>
            <a:ext cx="914400" cy="914400"/>
          </a:xfrm>
          <a:prstGeom prst="rect">
            <a:avLst/>
          </a:prstGeom>
        </p:spPr>
      </p:pic>
      <p:pic>
        <p:nvPicPr>
          <p:cNvPr id="40" name="Graphic 39" descr="Wireless router">
            <a:extLst>
              <a:ext uri="{FF2B5EF4-FFF2-40B4-BE49-F238E27FC236}">
                <a16:creationId xmlns:a16="http://schemas.microsoft.com/office/drawing/2014/main" id="{51B009C7-BF4C-4371-B27E-8B4736B926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0655" y="3549503"/>
            <a:ext cx="914400" cy="914400"/>
          </a:xfrm>
          <a:prstGeom prst="rect">
            <a:avLst/>
          </a:prstGeom>
        </p:spPr>
      </p:pic>
      <p:pic>
        <p:nvPicPr>
          <p:cNvPr id="41" name="Graphic 40" descr="Deciduous tree">
            <a:extLst>
              <a:ext uri="{FF2B5EF4-FFF2-40B4-BE49-F238E27FC236}">
                <a16:creationId xmlns:a16="http://schemas.microsoft.com/office/drawing/2014/main" id="{C99B5DF5-83B2-4263-86BE-5C75ADEB26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26550" y="3318318"/>
            <a:ext cx="914400" cy="914400"/>
          </a:xfrm>
          <a:prstGeom prst="rect">
            <a:avLst/>
          </a:prstGeom>
        </p:spPr>
      </p:pic>
      <p:pic>
        <p:nvPicPr>
          <p:cNvPr id="42" name="Graphic 41" descr="Deciduous tree">
            <a:extLst>
              <a:ext uri="{FF2B5EF4-FFF2-40B4-BE49-F238E27FC236}">
                <a16:creationId xmlns:a16="http://schemas.microsoft.com/office/drawing/2014/main" id="{F5632DCF-4FB1-4798-A1D2-5997DCD59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477" y="4214622"/>
            <a:ext cx="914400" cy="914400"/>
          </a:xfrm>
          <a:prstGeom prst="rect">
            <a:avLst/>
          </a:prstGeom>
        </p:spPr>
      </p:pic>
      <p:pic>
        <p:nvPicPr>
          <p:cNvPr id="43" name="Graphic 42" descr="Fir tree">
            <a:extLst>
              <a:ext uri="{FF2B5EF4-FFF2-40B4-BE49-F238E27FC236}">
                <a16:creationId xmlns:a16="http://schemas.microsoft.com/office/drawing/2014/main" id="{8254EC44-CD21-4631-B382-8C104B7B1D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0312" y="1392539"/>
            <a:ext cx="914400" cy="914400"/>
          </a:xfrm>
          <a:prstGeom prst="rect">
            <a:avLst/>
          </a:prstGeom>
        </p:spPr>
      </p:pic>
      <p:pic>
        <p:nvPicPr>
          <p:cNvPr id="44" name="Graphic 43" descr="Fir tree">
            <a:extLst>
              <a:ext uri="{FF2B5EF4-FFF2-40B4-BE49-F238E27FC236}">
                <a16:creationId xmlns:a16="http://schemas.microsoft.com/office/drawing/2014/main" id="{25BE74ED-7A73-44C4-91A8-5CDA17BBF4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75055" y="4681251"/>
            <a:ext cx="914400" cy="9144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3F4F3F-BB58-43F1-B092-C899BDF73385}"/>
              </a:ext>
            </a:extLst>
          </p:cNvPr>
          <p:cNvCxnSpPr>
            <a:stCxn id="29" idx="3"/>
            <a:endCxn id="5" idx="1"/>
          </p:cNvCxnSpPr>
          <p:nvPr/>
        </p:nvCxnSpPr>
        <p:spPr>
          <a:xfrm flipV="1">
            <a:off x="1343687" y="3102039"/>
            <a:ext cx="494360" cy="2652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346CA8-CCB3-43BE-A73D-FE052B1673C7}"/>
              </a:ext>
            </a:extLst>
          </p:cNvPr>
          <p:cNvCxnSpPr>
            <a:cxnSpLocks/>
            <a:stCxn id="30" idx="1"/>
            <a:endCxn id="29" idx="2"/>
          </p:cNvCxnSpPr>
          <p:nvPr/>
        </p:nvCxnSpPr>
        <p:spPr>
          <a:xfrm flipH="1" flipV="1">
            <a:off x="886487" y="3824532"/>
            <a:ext cx="407298" cy="870587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188D664-8930-4718-AFD2-DC3B75467350}"/>
              </a:ext>
            </a:extLst>
          </p:cNvPr>
          <p:cNvCxnSpPr>
            <a:cxnSpLocks/>
            <a:stCxn id="30" idx="0"/>
            <a:endCxn id="5" idx="2"/>
          </p:cNvCxnSpPr>
          <p:nvPr/>
        </p:nvCxnSpPr>
        <p:spPr>
          <a:xfrm flipV="1">
            <a:off x="1750985" y="3559239"/>
            <a:ext cx="544262" cy="6786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FF55ABF-D2B3-4656-95C3-37CD20916DA9}"/>
              </a:ext>
            </a:extLst>
          </p:cNvPr>
          <p:cNvCxnSpPr>
            <a:cxnSpLocks/>
            <a:stCxn id="33" idx="1"/>
            <a:endCxn id="5" idx="0"/>
          </p:cNvCxnSpPr>
          <p:nvPr/>
        </p:nvCxnSpPr>
        <p:spPr>
          <a:xfrm flipH="1">
            <a:off x="2295247" y="2008262"/>
            <a:ext cx="1200148" cy="6365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F636D7-90C0-47AF-A01F-AABBD560E94C}"/>
              </a:ext>
            </a:extLst>
          </p:cNvPr>
          <p:cNvCxnSpPr>
            <a:cxnSpLocks/>
            <a:stCxn id="33" idx="3"/>
            <a:endCxn id="35" idx="0"/>
          </p:cNvCxnSpPr>
          <p:nvPr/>
        </p:nvCxnSpPr>
        <p:spPr>
          <a:xfrm>
            <a:off x="4409795" y="2008262"/>
            <a:ext cx="399203" cy="6496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28CA0E0-316E-44D8-B4D8-1EAEE2392E04}"/>
              </a:ext>
            </a:extLst>
          </p:cNvPr>
          <p:cNvCxnSpPr>
            <a:cxnSpLocks/>
            <a:stCxn id="35" idx="3"/>
            <a:endCxn id="13" idx="1"/>
          </p:cNvCxnSpPr>
          <p:nvPr/>
        </p:nvCxnSpPr>
        <p:spPr>
          <a:xfrm>
            <a:off x="5266198" y="3115122"/>
            <a:ext cx="435839" cy="3102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16EB52-A4BC-4F74-9A5D-F3E99521D944}"/>
              </a:ext>
            </a:extLst>
          </p:cNvPr>
          <p:cNvCxnSpPr>
            <a:cxnSpLocks/>
            <a:stCxn id="34" idx="3"/>
            <a:endCxn id="13" idx="2"/>
          </p:cNvCxnSpPr>
          <p:nvPr/>
        </p:nvCxnSpPr>
        <p:spPr>
          <a:xfrm flipV="1">
            <a:off x="5321058" y="3968959"/>
            <a:ext cx="924601" cy="10582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3BEF6A3-19C3-48FE-8748-3E355D5C80A9}"/>
              </a:ext>
            </a:extLst>
          </p:cNvPr>
          <p:cNvCxnSpPr>
            <a:cxnSpLocks/>
            <a:stCxn id="36" idx="1"/>
            <a:endCxn id="13" idx="0"/>
          </p:cNvCxnSpPr>
          <p:nvPr/>
        </p:nvCxnSpPr>
        <p:spPr>
          <a:xfrm flipH="1">
            <a:off x="6245659" y="1714439"/>
            <a:ext cx="811574" cy="1167277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DEE0941-A3C8-4245-A0FF-5CABC3563DB6}"/>
              </a:ext>
            </a:extLst>
          </p:cNvPr>
          <p:cNvCxnSpPr>
            <a:cxnSpLocks/>
            <a:stCxn id="36" idx="3"/>
            <a:endCxn id="37" idx="0"/>
          </p:cNvCxnSpPr>
          <p:nvPr/>
        </p:nvCxnSpPr>
        <p:spPr>
          <a:xfrm>
            <a:off x="7971633" y="1714439"/>
            <a:ext cx="325769" cy="688717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E96D1DC-E1F2-48ED-A10A-829BAF5FB7BF}"/>
              </a:ext>
            </a:extLst>
          </p:cNvPr>
          <p:cNvCxnSpPr>
            <a:cxnSpLocks/>
            <a:stCxn id="39" idx="1"/>
            <a:endCxn id="37" idx="3"/>
          </p:cNvCxnSpPr>
          <p:nvPr/>
        </p:nvCxnSpPr>
        <p:spPr>
          <a:xfrm flipH="1">
            <a:off x="8754602" y="2429322"/>
            <a:ext cx="813605" cy="431034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E2C9DE1-FBCE-4318-A145-F31E57556AEC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10025407" y="2886522"/>
            <a:ext cx="592448" cy="662981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178D836-E24A-4515-8809-6B315E9B3199}"/>
              </a:ext>
            </a:extLst>
          </p:cNvPr>
          <p:cNvCxnSpPr>
            <a:cxnSpLocks/>
            <a:stCxn id="38" idx="3"/>
            <a:endCxn id="40" idx="2"/>
          </p:cNvCxnSpPr>
          <p:nvPr/>
        </p:nvCxnSpPr>
        <p:spPr>
          <a:xfrm flipV="1">
            <a:off x="8886033" y="4463903"/>
            <a:ext cx="1731822" cy="500894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1A3A8C2-71FB-4FEE-A2B2-5A96FEC2CDD7}"/>
              </a:ext>
            </a:extLst>
          </p:cNvPr>
          <p:cNvCxnSpPr>
            <a:cxnSpLocks/>
            <a:stCxn id="38" idx="0"/>
            <a:endCxn id="37" idx="2"/>
          </p:cNvCxnSpPr>
          <p:nvPr/>
        </p:nvCxnSpPr>
        <p:spPr>
          <a:xfrm flipH="1" flipV="1">
            <a:off x="8297402" y="3317556"/>
            <a:ext cx="131431" cy="11900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7FA2BD0-E637-4B15-828B-FF3928504E42}"/>
              </a:ext>
            </a:extLst>
          </p:cNvPr>
          <p:cNvCxnSpPr>
            <a:cxnSpLocks/>
            <a:stCxn id="34" idx="0"/>
            <a:endCxn id="32" idx="3"/>
          </p:cNvCxnSpPr>
          <p:nvPr/>
        </p:nvCxnSpPr>
        <p:spPr>
          <a:xfrm flipH="1" flipV="1">
            <a:off x="3922650" y="3908332"/>
            <a:ext cx="941208" cy="6616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6D72028-408F-448A-81A0-0B8D1998F270}"/>
              </a:ext>
            </a:extLst>
          </p:cNvPr>
          <p:cNvCxnSpPr>
            <a:cxnSpLocks/>
            <a:stCxn id="35" idx="1"/>
            <a:endCxn id="32" idx="0"/>
          </p:cNvCxnSpPr>
          <p:nvPr/>
        </p:nvCxnSpPr>
        <p:spPr>
          <a:xfrm flipH="1">
            <a:off x="3465450" y="3115122"/>
            <a:ext cx="886348" cy="3360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0096BCE-9CC2-4C28-8349-52117AF84B50}"/>
              </a:ext>
            </a:extLst>
          </p:cNvPr>
          <p:cNvCxnSpPr>
            <a:cxnSpLocks/>
            <a:stCxn id="5" idx="3"/>
            <a:endCxn id="32" idx="1"/>
          </p:cNvCxnSpPr>
          <p:nvPr/>
        </p:nvCxnSpPr>
        <p:spPr>
          <a:xfrm>
            <a:off x="2752447" y="3102039"/>
            <a:ext cx="255803" cy="8062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1F2D589-553B-4B63-8697-2531E796958B}"/>
              </a:ext>
            </a:extLst>
          </p:cNvPr>
          <p:cNvCxnSpPr>
            <a:cxnSpLocks/>
            <a:stCxn id="31" idx="0"/>
            <a:endCxn id="32" idx="2"/>
          </p:cNvCxnSpPr>
          <p:nvPr/>
        </p:nvCxnSpPr>
        <p:spPr>
          <a:xfrm flipV="1">
            <a:off x="3008250" y="4365532"/>
            <a:ext cx="457200" cy="6616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FE0FE43-50E2-4E12-94B1-09CE72364A29}"/>
              </a:ext>
            </a:extLst>
          </p:cNvPr>
          <p:cNvCxnSpPr>
            <a:cxnSpLocks/>
            <a:stCxn id="31" idx="3"/>
            <a:endCxn id="34" idx="1"/>
          </p:cNvCxnSpPr>
          <p:nvPr/>
        </p:nvCxnSpPr>
        <p:spPr>
          <a:xfrm flipV="1">
            <a:off x="3465450" y="5027206"/>
            <a:ext cx="941208" cy="45720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873B685-C3DB-4011-A782-9A5A95472B4A}"/>
              </a:ext>
            </a:extLst>
          </p:cNvPr>
          <p:cNvCxnSpPr>
            <a:cxnSpLocks/>
            <a:stCxn id="31" idx="1"/>
            <a:endCxn id="30" idx="2"/>
          </p:cNvCxnSpPr>
          <p:nvPr/>
        </p:nvCxnSpPr>
        <p:spPr>
          <a:xfrm flipH="1" flipV="1">
            <a:off x="1750985" y="5152319"/>
            <a:ext cx="800065" cy="332087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0" name="Graphic 109" descr="Wireless router">
            <a:extLst>
              <a:ext uri="{FF2B5EF4-FFF2-40B4-BE49-F238E27FC236}">
                <a16:creationId xmlns:a16="http://schemas.microsoft.com/office/drawing/2014/main" id="{A7FB6EA1-1F16-4085-A413-C18314C8C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7323" y="4914566"/>
            <a:ext cx="914400" cy="914400"/>
          </a:xfrm>
          <a:prstGeom prst="rect">
            <a:avLst/>
          </a:prstGeom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D7667CD-964C-4E8D-82B5-2BBB512FBCAE}"/>
              </a:ext>
            </a:extLst>
          </p:cNvPr>
          <p:cNvCxnSpPr>
            <a:cxnSpLocks/>
            <a:stCxn id="34" idx="2"/>
            <a:endCxn id="110" idx="1"/>
          </p:cNvCxnSpPr>
          <p:nvPr/>
        </p:nvCxnSpPr>
        <p:spPr>
          <a:xfrm flipV="1">
            <a:off x="4863858" y="5371766"/>
            <a:ext cx="1253465" cy="11264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0890DF0-5C53-458B-97BB-0452669C66A2}"/>
              </a:ext>
            </a:extLst>
          </p:cNvPr>
          <p:cNvCxnSpPr>
            <a:cxnSpLocks/>
            <a:stCxn id="110" idx="3"/>
            <a:endCxn id="38" idx="1"/>
          </p:cNvCxnSpPr>
          <p:nvPr/>
        </p:nvCxnSpPr>
        <p:spPr>
          <a:xfrm flipV="1">
            <a:off x="7031723" y="4964797"/>
            <a:ext cx="939910" cy="406969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1183457-186B-48D8-8C07-5B42F804216A}"/>
              </a:ext>
            </a:extLst>
          </p:cNvPr>
          <p:cNvGrpSpPr/>
          <p:nvPr/>
        </p:nvGrpSpPr>
        <p:grpSpPr>
          <a:xfrm>
            <a:off x="585957" y="762945"/>
            <a:ext cx="11012040" cy="4791960"/>
            <a:chOff x="585957" y="762945"/>
            <a:chExt cx="11012040" cy="47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F4337A9-6794-44F9-B932-5F597B514DD0}"/>
                    </a:ext>
                  </a:extLst>
                </p14:cNvPr>
                <p14:cNvContentPartPr/>
                <p14:nvPr/>
              </p14:nvContentPartPr>
              <p14:xfrm>
                <a:off x="1240077" y="762945"/>
                <a:ext cx="10357920" cy="4791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F4337A9-6794-44F9-B932-5F597B514D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86077" y="654945"/>
                  <a:ext cx="10465560" cy="50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C8FECBD-995D-469C-B836-32F8C4305F65}"/>
                    </a:ext>
                  </a:extLst>
                </p14:cNvPr>
                <p14:cNvContentPartPr/>
                <p14:nvPr/>
              </p14:nvContentPartPr>
              <p14:xfrm>
                <a:off x="585957" y="3940305"/>
                <a:ext cx="574200" cy="812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C8FECBD-995D-469C-B836-32F8C4305F6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1957" y="3832665"/>
                  <a:ext cx="681840" cy="10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DE5B62E-0376-4B67-8BF5-4C05E43EE894}"/>
                    </a:ext>
                  </a:extLst>
                </p14:cNvPr>
                <p14:cNvContentPartPr/>
                <p14:nvPr/>
              </p14:nvContentPartPr>
              <p14:xfrm>
                <a:off x="1172037" y="3933825"/>
                <a:ext cx="860760" cy="128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DE5B62E-0376-4B67-8BF5-4C05E43EE8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18397" y="3825825"/>
                  <a:ext cx="968400" cy="344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3475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"/>
            <a:ext cx="12192000" cy="167951"/>
          </a:xfrm>
          <a:prstGeom prst="rect">
            <a:avLst/>
          </a:prstGeom>
          <a:solidFill>
            <a:srgbClr val="239AB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  <a:latin typeface="Steelfish" panose="02010608020202040504" pitchFamily="2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84DFA3-7419-4FA7-A627-028BE8F432D4}"/>
              </a:ext>
            </a:extLst>
          </p:cNvPr>
          <p:cNvGrpSpPr/>
          <p:nvPr/>
        </p:nvGrpSpPr>
        <p:grpSpPr>
          <a:xfrm>
            <a:off x="3" y="5820931"/>
            <a:ext cx="12192000" cy="1032861"/>
            <a:chOff x="0" y="5820920"/>
            <a:chExt cx="12192000" cy="1032860"/>
          </a:xfrm>
        </p:grpSpPr>
        <p:sp>
          <p:nvSpPr>
            <p:cNvPr id="10" name="Rectangle 9"/>
            <p:cNvSpPr/>
            <p:nvPr/>
          </p:nvSpPr>
          <p:spPr>
            <a:xfrm>
              <a:off x="0" y="6062269"/>
              <a:ext cx="12192000" cy="791511"/>
            </a:xfrm>
            <a:prstGeom prst="rect">
              <a:avLst/>
            </a:prstGeom>
            <a:solidFill>
              <a:srgbClr val="239AB9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prstClr val="white"/>
                </a:solidFill>
                <a:latin typeface="Steelfish" panose="020106080202020405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60944" y="6189265"/>
              <a:ext cx="51587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@pintofscience 		#pint18 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6721" y="6103684"/>
              <a:ext cx="697367" cy="69736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4BB201-2157-4CDB-98A3-87B438EEC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71" y="5820920"/>
              <a:ext cx="574178" cy="93811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5BD677-96AF-AF47-A3B1-8A8B707603BC}"/>
              </a:ext>
            </a:extLst>
          </p:cNvPr>
          <p:cNvSpPr txBox="1"/>
          <p:nvPr/>
        </p:nvSpPr>
        <p:spPr>
          <a:xfrm>
            <a:off x="1343687" y="6145111"/>
            <a:ext cx="3977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@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MattBradbury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_ 	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04A7B-E5BD-4A2A-9776-8231FBFF62A9}"/>
              </a:ext>
            </a:extLst>
          </p:cNvPr>
          <p:cNvSpPr txBox="1"/>
          <p:nvPr/>
        </p:nvSpPr>
        <p:spPr>
          <a:xfrm>
            <a:off x="459363" y="557561"/>
            <a:ext cx="11560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A People Component Is Still Required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83505-562E-43AA-856F-2C4966473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796" y="1348278"/>
            <a:ext cx="6734407" cy="4040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62AAC8-4ACE-4ABD-A908-777FF9078884}"/>
              </a:ext>
            </a:extLst>
          </p:cNvPr>
          <p:cNvSpPr txBox="1"/>
          <p:nvPr/>
        </p:nvSpPr>
        <p:spPr>
          <a:xfrm>
            <a:off x="9779620" y="4125951"/>
            <a:ext cx="1895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worldwildlife.org/projects/wildlife-crime-technology-project</a:t>
            </a:r>
          </a:p>
        </p:txBody>
      </p:sp>
    </p:spTree>
    <p:extLst>
      <p:ext uri="{BB962C8B-B14F-4D97-AF65-F5344CB8AC3E}">
        <p14:creationId xmlns:p14="http://schemas.microsoft.com/office/powerpoint/2010/main" val="3968471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"/>
            <a:ext cx="12192000" cy="167951"/>
          </a:xfrm>
          <a:prstGeom prst="rect">
            <a:avLst/>
          </a:prstGeom>
          <a:solidFill>
            <a:srgbClr val="239AB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  <a:latin typeface="Steelfish" panose="02010608020202040504" pitchFamily="2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84DFA3-7419-4FA7-A627-028BE8F432D4}"/>
              </a:ext>
            </a:extLst>
          </p:cNvPr>
          <p:cNvGrpSpPr/>
          <p:nvPr/>
        </p:nvGrpSpPr>
        <p:grpSpPr>
          <a:xfrm>
            <a:off x="3" y="5820931"/>
            <a:ext cx="12192000" cy="1032861"/>
            <a:chOff x="0" y="5820920"/>
            <a:chExt cx="12192000" cy="1032860"/>
          </a:xfrm>
        </p:grpSpPr>
        <p:sp>
          <p:nvSpPr>
            <p:cNvPr id="10" name="Rectangle 9"/>
            <p:cNvSpPr/>
            <p:nvPr/>
          </p:nvSpPr>
          <p:spPr>
            <a:xfrm>
              <a:off x="0" y="6062269"/>
              <a:ext cx="12192000" cy="791511"/>
            </a:xfrm>
            <a:prstGeom prst="rect">
              <a:avLst/>
            </a:prstGeom>
            <a:solidFill>
              <a:srgbClr val="239AB9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prstClr val="white"/>
                </a:solidFill>
                <a:latin typeface="Steelfish" panose="020106080202020405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60944" y="6189265"/>
              <a:ext cx="51587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@pintofscience 		#pint18 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6721" y="6103684"/>
              <a:ext cx="697367" cy="69736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4BB201-2157-4CDB-98A3-87B438EEC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71" y="5820920"/>
              <a:ext cx="574178" cy="93811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5BD677-96AF-AF47-A3B1-8A8B707603BC}"/>
              </a:ext>
            </a:extLst>
          </p:cNvPr>
          <p:cNvSpPr txBox="1"/>
          <p:nvPr/>
        </p:nvSpPr>
        <p:spPr>
          <a:xfrm>
            <a:off x="1343687" y="6145111"/>
            <a:ext cx="3977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@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MattBradbury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_ 	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04A7B-E5BD-4A2A-9776-8231FBFF62A9}"/>
              </a:ext>
            </a:extLst>
          </p:cNvPr>
          <p:cNvSpPr txBox="1"/>
          <p:nvPr/>
        </p:nvSpPr>
        <p:spPr>
          <a:xfrm>
            <a:off x="459363" y="2532782"/>
            <a:ext cx="11560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Your Location Privacy Is Important Too!</a:t>
            </a:r>
          </a:p>
        </p:txBody>
      </p:sp>
    </p:spTree>
    <p:extLst>
      <p:ext uri="{BB962C8B-B14F-4D97-AF65-F5344CB8AC3E}">
        <p14:creationId xmlns:p14="http://schemas.microsoft.com/office/powerpoint/2010/main" val="1403997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"/>
            <a:ext cx="12192000" cy="167951"/>
          </a:xfrm>
          <a:prstGeom prst="rect">
            <a:avLst/>
          </a:prstGeom>
          <a:solidFill>
            <a:srgbClr val="239AB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  <a:latin typeface="Steelfish" panose="02010608020202040504" pitchFamily="2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84DFA3-7419-4FA7-A627-028BE8F432D4}"/>
              </a:ext>
            </a:extLst>
          </p:cNvPr>
          <p:cNvGrpSpPr/>
          <p:nvPr/>
        </p:nvGrpSpPr>
        <p:grpSpPr>
          <a:xfrm>
            <a:off x="3" y="5820931"/>
            <a:ext cx="12192000" cy="1032861"/>
            <a:chOff x="0" y="5820920"/>
            <a:chExt cx="12192000" cy="1032860"/>
          </a:xfrm>
        </p:grpSpPr>
        <p:sp>
          <p:nvSpPr>
            <p:cNvPr id="10" name="Rectangle 9"/>
            <p:cNvSpPr/>
            <p:nvPr/>
          </p:nvSpPr>
          <p:spPr>
            <a:xfrm>
              <a:off x="0" y="6062269"/>
              <a:ext cx="12192000" cy="791511"/>
            </a:xfrm>
            <a:prstGeom prst="rect">
              <a:avLst/>
            </a:prstGeom>
            <a:solidFill>
              <a:srgbClr val="239AB9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prstClr val="white"/>
                </a:solidFill>
                <a:latin typeface="Steelfish" panose="020106080202020405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60944" y="6189265"/>
              <a:ext cx="51587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@pintofscience 		#pint18 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6721" y="6103684"/>
              <a:ext cx="697367" cy="69736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4BB201-2157-4CDB-98A3-87B438EEC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71" y="5820920"/>
              <a:ext cx="574178" cy="93811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5BD677-96AF-AF47-A3B1-8A8B707603BC}"/>
              </a:ext>
            </a:extLst>
          </p:cNvPr>
          <p:cNvSpPr txBox="1"/>
          <p:nvPr/>
        </p:nvSpPr>
        <p:spPr>
          <a:xfrm>
            <a:off x="1343687" y="6145111"/>
            <a:ext cx="3977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@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MattBradbury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_ 	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04A7B-E5BD-4A2A-9776-8231FBFF62A9}"/>
              </a:ext>
            </a:extLst>
          </p:cNvPr>
          <p:cNvSpPr txBox="1"/>
          <p:nvPr/>
        </p:nvSpPr>
        <p:spPr>
          <a:xfrm>
            <a:off x="459363" y="557561"/>
            <a:ext cx="11560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Future Work: Location Privacy In Ad-Hoc Messaging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3F221-43EA-4BFD-96F8-8750D4D9A9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59" y="1397883"/>
            <a:ext cx="4500679" cy="4302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48EA9B-FB67-4B6A-846B-1B86A746A7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058" y="1392443"/>
            <a:ext cx="6405756" cy="43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55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"/>
            <a:ext cx="12192000" cy="167951"/>
          </a:xfrm>
          <a:prstGeom prst="rect">
            <a:avLst/>
          </a:prstGeom>
          <a:solidFill>
            <a:srgbClr val="239AB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  <a:latin typeface="Steelfish" panose="02010608020202040504" pitchFamily="2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84DFA3-7419-4FA7-A627-028BE8F432D4}"/>
              </a:ext>
            </a:extLst>
          </p:cNvPr>
          <p:cNvGrpSpPr/>
          <p:nvPr/>
        </p:nvGrpSpPr>
        <p:grpSpPr>
          <a:xfrm>
            <a:off x="3" y="5820931"/>
            <a:ext cx="12192000" cy="1032861"/>
            <a:chOff x="0" y="5820920"/>
            <a:chExt cx="12192000" cy="1032860"/>
          </a:xfrm>
        </p:grpSpPr>
        <p:sp>
          <p:nvSpPr>
            <p:cNvPr id="10" name="Rectangle 9"/>
            <p:cNvSpPr/>
            <p:nvPr/>
          </p:nvSpPr>
          <p:spPr>
            <a:xfrm>
              <a:off x="0" y="6062269"/>
              <a:ext cx="12192000" cy="791511"/>
            </a:xfrm>
            <a:prstGeom prst="rect">
              <a:avLst/>
            </a:prstGeom>
            <a:solidFill>
              <a:srgbClr val="239AB9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prstClr val="white"/>
                </a:solidFill>
                <a:latin typeface="Steelfish" panose="020106080202020405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60944" y="6189265"/>
              <a:ext cx="51587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@pintofscience 		#pint18 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6721" y="6103684"/>
              <a:ext cx="697367" cy="69736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4BB201-2157-4CDB-98A3-87B438EEC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71" y="5820920"/>
              <a:ext cx="574178" cy="93811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5BD677-96AF-AF47-A3B1-8A8B707603BC}"/>
              </a:ext>
            </a:extLst>
          </p:cNvPr>
          <p:cNvSpPr txBox="1"/>
          <p:nvPr/>
        </p:nvSpPr>
        <p:spPr>
          <a:xfrm>
            <a:off x="1343687" y="6145111"/>
            <a:ext cx="3977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@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MattBradbury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_ 	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04A7B-E5BD-4A2A-9776-8231FBFF62A9}"/>
              </a:ext>
            </a:extLst>
          </p:cNvPr>
          <p:cNvSpPr txBox="1"/>
          <p:nvPr/>
        </p:nvSpPr>
        <p:spPr>
          <a:xfrm>
            <a:off x="459363" y="557561"/>
            <a:ext cx="11560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Future Work: Location Privacy In Intelligent Vehicles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46121B-0BBC-45F6-AB69-DBA522D9B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17" y="1306862"/>
            <a:ext cx="9334965" cy="451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44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"/>
            <a:ext cx="12192000" cy="167951"/>
          </a:xfrm>
          <a:prstGeom prst="rect">
            <a:avLst/>
          </a:prstGeom>
          <a:solidFill>
            <a:srgbClr val="239AB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  <a:latin typeface="Steelfish" panose="02010608020202040504" pitchFamily="2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84DFA3-7419-4FA7-A627-028BE8F432D4}"/>
              </a:ext>
            </a:extLst>
          </p:cNvPr>
          <p:cNvGrpSpPr/>
          <p:nvPr/>
        </p:nvGrpSpPr>
        <p:grpSpPr>
          <a:xfrm>
            <a:off x="3" y="5820931"/>
            <a:ext cx="12192000" cy="1032861"/>
            <a:chOff x="0" y="5820920"/>
            <a:chExt cx="12192000" cy="1032860"/>
          </a:xfrm>
        </p:grpSpPr>
        <p:sp>
          <p:nvSpPr>
            <p:cNvPr id="10" name="Rectangle 9"/>
            <p:cNvSpPr/>
            <p:nvPr/>
          </p:nvSpPr>
          <p:spPr>
            <a:xfrm>
              <a:off x="0" y="6062269"/>
              <a:ext cx="12192000" cy="791511"/>
            </a:xfrm>
            <a:prstGeom prst="rect">
              <a:avLst/>
            </a:prstGeom>
            <a:solidFill>
              <a:srgbClr val="239AB9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prstClr val="white"/>
                </a:solidFill>
                <a:latin typeface="Steelfish" panose="020106080202020405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60944" y="6189265"/>
              <a:ext cx="51587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@pintofscience 		#pint18 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6721" y="6103684"/>
              <a:ext cx="697367" cy="69736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4BB201-2157-4CDB-98A3-87B438EEC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71" y="5820920"/>
              <a:ext cx="574178" cy="93811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5BD677-96AF-AF47-A3B1-8A8B707603BC}"/>
              </a:ext>
            </a:extLst>
          </p:cNvPr>
          <p:cNvSpPr txBox="1"/>
          <p:nvPr/>
        </p:nvSpPr>
        <p:spPr>
          <a:xfrm>
            <a:off x="1343687" y="6145111"/>
            <a:ext cx="3977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@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MattBradbury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_ 	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04A7B-E5BD-4A2A-9776-8231FBFF62A9}"/>
              </a:ext>
            </a:extLst>
          </p:cNvPr>
          <p:cNvSpPr txBox="1"/>
          <p:nvPr/>
        </p:nvSpPr>
        <p:spPr>
          <a:xfrm>
            <a:off x="315813" y="429183"/>
            <a:ext cx="115603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Thank You For Listening!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7AD7E-380B-4618-8C3B-DA0B57F7DC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51" y="1705551"/>
            <a:ext cx="6744695" cy="421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44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"/>
            <a:ext cx="12192000" cy="167951"/>
          </a:xfrm>
          <a:prstGeom prst="rect">
            <a:avLst/>
          </a:prstGeom>
          <a:solidFill>
            <a:srgbClr val="239AB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  <a:latin typeface="Steelfish" panose="02010608020202040504" pitchFamily="2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84DFA3-7419-4FA7-A627-028BE8F432D4}"/>
              </a:ext>
            </a:extLst>
          </p:cNvPr>
          <p:cNvGrpSpPr/>
          <p:nvPr/>
        </p:nvGrpSpPr>
        <p:grpSpPr>
          <a:xfrm>
            <a:off x="3" y="5820931"/>
            <a:ext cx="12192000" cy="1032861"/>
            <a:chOff x="0" y="5820920"/>
            <a:chExt cx="12192000" cy="1032860"/>
          </a:xfrm>
        </p:grpSpPr>
        <p:sp>
          <p:nvSpPr>
            <p:cNvPr id="10" name="Rectangle 9"/>
            <p:cNvSpPr/>
            <p:nvPr/>
          </p:nvSpPr>
          <p:spPr>
            <a:xfrm>
              <a:off x="0" y="6062269"/>
              <a:ext cx="12192000" cy="791511"/>
            </a:xfrm>
            <a:prstGeom prst="rect">
              <a:avLst/>
            </a:prstGeom>
            <a:solidFill>
              <a:srgbClr val="239AB9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prstClr val="white"/>
                </a:solidFill>
                <a:latin typeface="Steelfish" panose="020106080202020405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60944" y="6189265"/>
              <a:ext cx="51587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@pintofscience 		#pint18 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6721" y="6103684"/>
              <a:ext cx="697367" cy="69736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4BB201-2157-4CDB-98A3-87B438EEC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71" y="5820920"/>
              <a:ext cx="574178" cy="93811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5BD677-96AF-AF47-A3B1-8A8B707603BC}"/>
              </a:ext>
            </a:extLst>
          </p:cNvPr>
          <p:cNvSpPr txBox="1"/>
          <p:nvPr/>
        </p:nvSpPr>
        <p:spPr>
          <a:xfrm>
            <a:off x="1343687" y="6145111"/>
            <a:ext cx="3977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@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MattBradbury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_ 	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8CE8A-D284-4DF6-9D79-20DFBB59BB88}"/>
              </a:ext>
            </a:extLst>
          </p:cNvPr>
          <p:cNvSpPr txBox="1"/>
          <p:nvPr/>
        </p:nvSpPr>
        <p:spPr>
          <a:xfrm>
            <a:off x="459363" y="557561"/>
            <a:ext cx="11560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Technology Is Used For Animal Conservation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B3AF6-39A0-44D2-8799-A3F09F7600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59" y="1655044"/>
            <a:ext cx="4743583" cy="35576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1D4652-4D0D-48B9-86A4-E316745B84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638" y="1631950"/>
            <a:ext cx="5397500" cy="3594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9ED98C5-87F3-456D-94B0-ED9D36219316}"/>
              </a:ext>
            </a:extLst>
          </p:cNvPr>
          <p:cNvSpPr txBox="1"/>
          <p:nvPr/>
        </p:nvSpPr>
        <p:spPr>
          <a:xfrm>
            <a:off x="6529721" y="5295562"/>
            <a:ext cx="491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GROUND Lab home.groundlab.cc/lioncollars.html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2135B0-B0A3-4FF6-8643-E4FAE3A71FE1}"/>
              </a:ext>
            </a:extLst>
          </p:cNvPr>
          <p:cNvSpPr txBox="1"/>
          <p:nvPr/>
        </p:nvSpPr>
        <p:spPr>
          <a:xfrm>
            <a:off x="1445262" y="5295562"/>
            <a:ext cx="408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globalgiving.org/projects/savingpandas/</a:t>
            </a:r>
          </a:p>
        </p:txBody>
      </p:sp>
    </p:spTree>
    <p:extLst>
      <p:ext uri="{BB962C8B-B14F-4D97-AF65-F5344CB8AC3E}">
        <p14:creationId xmlns:p14="http://schemas.microsoft.com/office/powerpoint/2010/main" val="3259487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"/>
            <a:ext cx="12192000" cy="167951"/>
          </a:xfrm>
          <a:prstGeom prst="rect">
            <a:avLst/>
          </a:prstGeom>
          <a:solidFill>
            <a:srgbClr val="239AB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  <a:latin typeface="Steelfish" panose="02010608020202040504" pitchFamily="2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84DFA3-7419-4FA7-A627-028BE8F432D4}"/>
              </a:ext>
            </a:extLst>
          </p:cNvPr>
          <p:cNvGrpSpPr/>
          <p:nvPr/>
        </p:nvGrpSpPr>
        <p:grpSpPr>
          <a:xfrm>
            <a:off x="3" y="5820931"/>
            <a:ext cx="12192000" cy="1032861"/>
            <a:chOff x="0" y="5820920"/>
            <a:chExt cx="12192000" cy="1032860"/>
          </a:xfrm>
        </p:grpSpPr>
        <p:sp>
          <p:nvSpPr>
            <p:cNvPr id="10" name="Rectangle 9"/>
            <p:cNvSpPr/>
            <p:nvPr/>
          </p:nvSpPr>
          <p:spPr>
            <a:xfrm>
              <a:off x="0" y="6062269"/>
              <a:ext cx="12192000" cy="791511"/>
            </a:xfrm>
            <a:prstGeom prst="rect">
              <a:avLst/>
            </a:prstGeom>
            <a:solidFill>
              <a:srgbClr val="239AB9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prstClr val="white"/>
                </a:solidFill>
                <a:latin typeface="Steelfish" panose="020106080202020405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60944" y="6189265"/>
              <a:ext cx="51587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@pintofscience 		#pint18 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6721" y="6103684"/>
              <a:ext cx="697367" cy="69736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4BB201-2157-4CDB-98A3-87B438EEC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71" y="5820920"/>
              <a:ext cx="574178" cy="93811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5BD677-96AF-AF47-A3B1-8A8B707603BC}"/>
              </a:ext>
            </a:extLst>
          </p:cNvPr>
          <p:cNvSpPr txBox="1"/>
          <p:nvPr/>
        </p:nvSpPr>
        <p:spPr>
          <a:xfrm>
            <a:off x="1343687" y="6145111"/>
            <a:ext cx="3977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@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MattBradbury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_ 	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04A7B-E5BD-4A2A-9776-8231FBFF62A9}"/>
              </a:ext>
            </a:extLst>
          </p:cNvPr>
          <p:cNvSpPr txBox="1"/>
          <p:nvPr/>
        </p:nvSpPr>
        <p:spPr>
          <a:xfrm>
            <a:off x="459363" y="557561"/>
            <a:ext cx="11560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Conservationists Need To Gather Animal Location Data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257488D-8DE2-440C-ACCF-C338C5D75E97}"/>
              </a:ext>
            </a:extLst>
          </p:cNvPr>
          <p:cNvGrpSpPr/>
          <p:nvPr/>
        </p:nvGrpSpPr>
        <p:grpSpPr>
          <a:xfrm>
            <a:off x="8649310" y="2318146"/>
            <a:ext cx="3189249" cy="2757682"/>
            <a:chOff x="8649310" y="2318146"/>
            <a:chExt cx="3189249" cy="275768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EB30BCF-3C9A-4302-86B7-9189BD6C928A}"/>
                </a:ext>
              </a:extLst>
            </p:cNvPr>
            <p:cNvGrpSpPr/>
            <p:nvPr/>
          </p:nvGrpSpPr>
          <p:grpSpPr>
            <a:xfrm>
              <a:off x="8909622" y="2318146"/>
              <a:ext cx="2928937" cy="2221708"/>
              <a:chOff x="8804004" y="2743089"/>
              <a:chExt cx="2928937" cy="2221708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C16590B-5682-4A28-AFAB-BFB27BA3C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4004" y="2743089"/>
                <a:ext cx="2657475" cy="1600200"/>
              </a:xfrm>
              <a:prstGeom prst="rect">
                <a:avLst/>
              </a:prstGeom>
            </p:spPr>
          </p:pic>
          <p:pic>
            <p:nvPicPr>
              <p:cNvPr id="25" name="Graphic 24" descr="Checkmark">
                <a:extLst>
                  <a:ext uri="{FF2B5EF4-FFF2-40B4-BE49-F238E27FC236}">
                    <a16:creationId xmlns:a16="http://schemas.microsoft.com/office/drawing/2014/main" id="{B0C055C3-F6BB-461D-914B-063889A32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132741" y="3364597"/>
                <a:ext cx="1600200" cy="1600200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63733E-39F2-4D5B-BA9A-8E24C761266C}"/>
                </a:ext>
              </a:extLst>
            </p:cNvPr>
            <p:cNvSpPr txBox="1"/>
            <p:nvPr/>
          </p:nvSpPr>
          <p:spPr>
            <a:xfrm>
              <a:off x="8649310" y="4706496"/>
              <a:ext cx="3189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Use cheap sensor nodes instead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C381508-6110-4608-857D-5B5323599384}"/>
              </a:ext>
            </a:extLst>
          </p:cNvPr>
          <p:cNvGrpSpPr/>
          <p:nvPr/>
        </p:nvGrpSpPr>
        <p:grpSpPr>
          <a:xfrm>
            <a:off x="282301" y="1590540"/>
            <a:ext cx="4861695" cy="3570655"/>
            <a:chOff x="459363" y="1505173"/>
            <a:chExt cx="4861695" cy="357065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9979C35-7B8F-4DCE-8D8A-5F643E664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155" y="1525416"/>
              <a:ext cx="1691309" cy="271623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D53DF2-6169-4CF8-B0CA-47B39F2C72EE}"/>
                </a:ext>
              </a:extLst>
            </p:cNvPr>
            <p:cNvSpPr txBox="1"/>
            <p:nvPr/>
          </p:nvSpPr>
          <p:spPr>
            <a:xfrm>
              <a:off x="459363" y="4706496"/>
              <a:ext cx="4861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Mobile phone infrastructure often unavailable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01D96F1-844D-4ED0-B447-5F558A675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6447" y="1505173"/>
              <a:ext cx="2315166" cy="3086888"/>
            </a:xfrm>
            <a:prstGeom prst="rect">
              <a:avLst/>
            </a:prstGeom>
          </p:spPr>
        </p:pic>
        <p:pic>
          <p:nvPicPr>
            <p:cNvPr id="28" name="Graphic 27" descr="Close">
              <a:extLst>
                <a:ext uri="{FF2B5EF4-FFF2-40B4-BE49-F238E27FC236}">
                  <a16:creationId xmlns:a16="http://schemas.microsoft.com/office/drawing/2014/main" id="{DB545D41-E84B-4F38-BF46-94A4A1ECD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70737" y="2966334"/>
              <a:ext cx="1865453" cy="1865453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A231561-84C7-4D30-BEB8-AF4CCC90E598}"/>
              </a:ext>
            </a:extLst>
          </p:cNvPr>
          <p:cNvGrpSpPr/>
          <p:nvPr/>
        </p:nvGrpSpPr>
        <p:grpSpPr>
          <a:xfrm>
            <a:off x="5266322" y="2094795"/>
            <a:ext cx="3375290" cy="3284024"/>
            <a:chOff x="5266322" y="2094795"/>
            <a:chExt cx="3375290" cy="328402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4B8EB0-5C39-4E71-A182-2D754772C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869" y="2094795"/>
              <a:ext cx="2932746" cy="209108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2608B34-34E9-4692-B911-C07091B0EDF6}"/>
                </a:ext>
              </a:extLst>
            </p:cNvPr>
            <p:cNvSpPr txBox="1"/>
            <p:nvPr/>
          </p:nvSpPr>
          <p:spPr>
            <a:xfrm>
              <a:off x="5266322" y="4732488"/>
              <a:ext cx="31892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Satellite communications are too expensive</a:t>
              </a:r>
            </a:p>
          </p:txBody>
        </p:sp>
        <p:pic>
          <p:nvPicPr>
            <p:cNvPr id="47" name="Graphic 46" descr="Close">
              <a:extLst>
                <a:ext uri="{FF2B5EF4-FFF2-40B4-BE49-F238E27FC236}">
                  <a16:creationId xmlns:a16="http://schemas.microsoft.com/office/drawing/2014/main" id="{AE22FFF4-F4DC-4F5D-B1AC-B01B284F5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76159" y="3145811"/>
              <a:ext cx="1865453" cy="1865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1012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"/>
            <a:ext cx="12192000" cy="167951"/>
          </a:xfrm>
          <a:prstGeom prst="rect">
            <a:avLst/>
          </a:prstGeom>
          <a:solidFill>
            <a:srgbClr val="239AB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  <a:latin typeface="Steelfish" panose="02010608020202040504" pitchFamily="2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84DFA3-7419-4FA7-A627-028BE8F432D4}"/>
              </a:ext>
            </a:extLst>
          </p:cNvPr>
          <p:cNvGrpSpPr/>
          <p:nvPr/>
        </p:nvGrpSpPr>
        <p:grpSpPr>
          <a:xfrm>
            <a:off x="3" y="5820931"/>
            <a:ext cx="12192000" cy="1032861"/>
            <a:chOff x="0" y="5820920"/>
            <a:chExt cx="12192000" cy="1032860"/>
          </a:xfrm>
        </p:grpSpPr>
        <p:sp>
          <p:nvSpPr>
            <p:cNvPr id="10" name="Rectangle 9"/>
            <p:cNvSpPr/>
            <p:nvPr/>
          </p:nvSpPr>
          <p:spPr>
            <a:xfrm>
              <a:off x="0" y="6062269"/>
              <a:ext cx="12192000" cy="791511"/>
            </a:xfrm>
            <a:prstGeom prst="rect">
              <a:avLst/>
            </a:prstGeom>
            <a:solidFill>
              <a:srgbClr val="239AB9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prstClr val="white"/>
                </a:solidFill>
                <a:latin typeface="Steelfish" panose="020106080202020405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60944" y="6189265"/>
              <a:ext cx="51587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@pintofscience 		#pint18 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6721" y="6103684"/>
              <a:ext cx="697367" cy="69736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4BB201-2157-4CDB-98A3-87B438EEC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71" y="5820920"/>
              <a:ext cx="574178" cy="93811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5BD677-96AF-AF47-A3B1-8A8B707603BC}"/>
              </a:ext>
            </a:extLst>
          </p:cNvPr>
          <p:cNvSpPr txBox="1"/>
          <p:nvPr/>
        </p:nvSpPr>
        <p:spPr>
          <a:xfrm>
            <a:off x="1343687" y="6145111"/>
            <a:ext cx="3977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@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MattBradbury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_ 	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04A7B-E5BD-4A2A-9776-8231FBFF62A9}"/>
              </a:ext>
            </a:extLst>
          </p:cNvPr>
          <p:cNvSpPr txBox="1"/>
          <p:nvPr/>
        </p:nvSpPr>
        <p:spPr>
          <a:xfrm>
            <a:off x="459363" y="557561"/>
            <a:ext cx="11560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Wireless Sensor Networks</a:t>
            </a:r>
          </a:p>
        </p:txBody>
      </p:sp>
      <p:pic>
        <p:nvPicPr>
          <p:cNvPr id="5" name="Graphic 4" descr="Wireless router">
            <a:extLst>
              <a:ext uri="{FF2B5EF4-FFF2-40B4-BE49-F238E27FC236}">
                <a16:creationId xmlns:a16="http://schemas.microsoft.com/office/drawing/2014/main" id="{09FEEBEA-D112-49DC-A211-F62B330E3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8047" y="2644839"/>
            <a:ext cx="914400" cy="914400"/>
          </a:xfrm>
          <a:prstGeom prst="rect">
            <a:avLst/>
          </a:prstGeom>
        </p:spPr>
      </p:pic>
      <p:sp>
        <p:nvSpPr>
          <p:cNvPr id="8" name="AutoShape 2" descr="Image result for black and white panda cartoon">
            <a:extLst>
              <a:ext uri="{FF2B5EF4-FFF2-40B4-BE49-F238E27FC236}">
                <a16:creationId xmlns:a16="http://schemas.microsoft.com/office/drawing/2014/main" id="{DBF60039-451B-4707-AE41-ECD7480682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91050" y="1747838"/>
            <a:ext cx="30099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F24383-11DB-44DF-A9A1-F05C6401C5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51" y="1661845"/>
            <a:ext cx="839176" cy="938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1BEB04-D1DE-49C7-A4B4-33BB2EE550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037" y="2881716"/>
            <a:ext cx="1087243" cy="10872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pic>
        <p:nvPicPr>
          <p:cNvPr id="18" name="Graphic 17" descr="Deciduous tree">
            <a:extLst>
              <a:ext uri="{FF2B5EF4-FFF2-40B4-BE49-F238E27FC236}">
                <a16:creationId xmlns:a16="http://schemas.microsoft.com/office/drawing/2014/main" id="{C4429A58-ED05-4AF6-8D07-BF65C24985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3243" y="1596616"/>
            <a:ext cx="914400" cy="914400"/>
          </a:xfrm>
          <a:prstGeom prst="rect">
            <a:avLst/>
          </a:prstGeom>
        </p:spPr>
      </p:pic>
      <p:pic>
        <p:nvPicPr>
          <p:cNvPr id="21" name="Graphic 20" descr="Fir tree">
            <a:extLst>
              <a:ext uri="{FF2B5EF4-FFF2-40B4-BE49-F238E27FC236}">
                <a16:creationId xmlns:a16="http://schemas.microsoft.com/office/drawing/2014/main" id="{E3CF15DF-565E-4106-B52A-EDA5B102EA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0797" y="1240535"/>
            <a:ext cx="914400" cy="914400"/>
          </a:xfrm>
          <a:prstGeom prst="rect">
            <a:avLst/>
          </a:prstGeom>
        </p:spPr>
      </p:pic>
      <p:pic>
        <p:nvPicPr>
          <p:cNvPr id="23" name="Graphic 22" descr="Mountains">
            <a:extLst>
              <a:ext uri="{FF2B5EF4-FFF2-40B4-BE49-F238E27FC236}">
                <a16:creationId xmlns:a16="http://schemas.microsoft.com/office/drawing/2014/main" id="{6EDC5B67-84C3-4234-A6E0-B51AD3B23D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85087" y="745838"/>
            <a:ext cx="914400" cy="914400"/>
          </a:xfrm>
          <a:prstGeom prst="rect">
            <a:avLst/>
          </a:prstGeom>
        </p:spPr>
      </p:pic>
      <p:pic>
        <p:nvPicPr>
          <p:cNvPr id="29" name="Graphic 28" descr="Wireless router">
            <a:extLst>
              <a:ext uri="{FF2B5EF4-FFF2-40B4-BE49-F238E27FC236}">
                <a16:creationId xmlns:a16="http://schemas.microsoft.com/office/drawing/2014/main" id="{0B4FF766-E9C3-4F58-B9A6-4D49A0B48E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9287" y="2910132"/>
            <a:ext cx="914400" cy="914400"/>
          </a:xfrm>
          <a:prstGeom prst="rect">
            <a:avLst/>
          </a:prstGeom>
        </p:spPr>
      </p:pic>
      <p:pic>
        <p:nvPicPr>
          <p:cNvPr id="30" name="Graphic 29" descr="Wireless router">
            <a:extLst>
              <a:ext uri="{FF2B5EF4-FFF2-40B4-BE49-F238E27FC236}">
                <a16:creationId xmlns:a16="http://schemas.microsoft.com/office/drawing/2014/main" id="{A1B53410-0CB7-4EA8-BDF6-6836B55FD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3785" y="4237919"/>
            <a:ext cx="914400" cy="914400"/>
          </a:xfrm>
          <a:prstGeom prst="rect">
            <a:avLst/>
          </a:prstGeom>
        </p:spPr>
      </p:pic>
      <p:pic>
        <p:nvPicPr>
          <p:cNvPr id="31" name="Graphic 30" descr="Wireless router">
            <a:extLst>
              <a:ext uri="{FF2B5EF4-FFF2-40B4-BE49-F238E27FC236}">
                <a16:creationId xmlns:a16="http://schemas.microsoft.com/office/drawing/2014/main" id="{2C66DE5E-86AB-4377-A61E-5F9F2D571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1050" y="5027206"/>
            <a:ext cx="914400" cy="914400"/>
          </a:xfrm>
          <a:prstGeom prst="rect">
            <a:avLst/>
          </a:prstGeom>
        </p:spPr>
      </p:pic>
      <p:pic>
        <p:nvPicPr>
          <p:cNvPr id="32" name="Graphic 31" descr="Wireless router">
            <a:extLst>
              <a:ext uri="{FF2B5EF4-FFF2-40B4-BE49-F238E27FC236}">
                <a16:creationId xmlns:a16="http://schemas.microsoft.com/office/drawing/2014/main" id="{5A339BC0-CAFF-48AE-B51D-69BB1438F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8250" y="3451132"/>
            <a:ext cx="914400" cy="914400"/>
          </a:xfrm>
          <a:prstGeom prst="rect">
            <a:avLst/>
          </a:prstGeom>
        </p:spPr>
      </p:pic>
      <p:pic>
        <p:nvPicPr>
          <p:cNvPr id="33" name="Graphic 32" descr="Wireless router">
            <a:extLst>
              <a:ext uri="{FF2B5EF4-FFF2-40B4-BE49-F238E27FC236}">
                <a16:creationId xmlns:a16="http://schemas.microsoft.com/office/drawing/2014/main" id="{9A16899F-AFD2-48CB-91DE-6744679AE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5395" y="1551062"/>
            <a:ext cx="914400" cy="914400"/>
          </a:xfrm>
          <a:prstGeom prst="rect">
            <a:avLst/>
          </a:prstGeom>
        </p:spPr>
      </p:pic>
      <p:pic>
        <p:nvPicPr>
          <p:cNvPr id="34" name="Graphic 33" descr="Wireless router">
            <a:extLst>
              <a:ext uri="{FF2B5EF4-FFF2-40B4-BE49-F238E27FC236}">
                <a16:creationId xmlns:a16="http://schemas.microsoft.com/office/drawing/2014/main" id="{D50BD543-A04B-41C2-8134-FEEB26F15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06658" y="4570006"/>
            <a:ext cx="914400" cy="914400"/>
          </a:xfrm>
          <a:prstGeom prst="rect">
            <a:avLst/>
          </a:prstGeom>
        </p:spPr>
      </p:pic>
      <p:pic>
        <p:nvPicPr>
          <p:cNvPr id="35" name="Graphic 34" descr="Wireless router">
            <a:extLst>
              <a:ext uri="{FF2B5EF4-FFF2-40B4-BE49-F238E27FC236}">
                <a16:creationId xmlns:a16="http://schemas.microsoft.com/office/drawing/2014/main" id="{197D4EB3-DA15-453D-8A10-5E5636278D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1798" y="2657922"/>
            <a:ext cx="914400" cy="914400"/>
          </a:xfrm>
          <a:prstGeom prst="rect">
            <a:avLst/>
          </a:prstGeom>
        </p:spPr>
      </p:pic>
      <p:pic>
        <p:nvPicPr>
          <p:cNvPr id="36" name="Graphic 35" descr="Wireless router">
            <a:extLst>
              <a:ext uri="{FF2B5EF4-FFF2-40B4-BE49-F238E27FC236}">
                <a16:creationId xmlns:a16="http://schemas.microsoft.com/office/drawing/2014/main" id="{9DB47535-5B22-4163-A09C-6AD404D6D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7233" y="1257239"/>
            <a:ext cx="914400" cy="914400"/>
          </a:xfrm>
          <a:prstGeom prst="rect">
            <a:avLst/>
          </a:prstGeom>
        </p:spPr>
      </p:pic>
      <p:pic>
        <p:nvPicPr>
          <p:cNvPr id="37" name="Graphic 36" descr="Wireless router">
            <a:extLst>
              <a:ext uri="{FF2B5EF4-FFF2-40B4-BE49-F238E27FC236}">
                <a16:creationId xmlns:a16="http://schemas.microsoft.com/office/drawing/2014/main" id="{6A077BB3-8C44-48A4-84C9-6440DFA60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0202" y="2403156"/>
            <a:ext cx="914400" cy="914400"/>
          </a:xfrm>
          <a:prstGeom prst="rect">
            <a:avLst/>
          </a:prstGeom>
        </p:spPr>
      </p:pic>
      <p:pic>
        <p:nvPicPr>
          <p:cNvPr id="38" name="Graphic 37" descr="Wireless router">
            <a:extLst>
              <a:ext uri="{FF2B5EF4-FFF2-40B4-BE49-F238E27FC236}">
                <a16:creationId xmlns:a16="http://schemas.microsoft.com/office/drawing/2014/main" id="{E87E4CEF-9F1B-4AFF-A628-8F2A0B389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71633" y="4507597"/>
            <a:ext cx="914400" cy="914400"/>
          </a:xfrm>
          <a:prstGeom prst="rect">
            <a:avLst/>
          </a:prstGeom>
        </p:spPr>
      </p:pic>
      <p:pic>
        <p:nvPicPr>
          <p:cNvPr id="39" name="Graphic 38" descr="Wireless router">
            <a:extLst>
              <a:ext uri="{FF2B5EF4-FFF2-40B4-BE49-F238E27FC236}">
                <a16:creationId xmlns:a16="http://schemas.microsoft.com/office/drawing/2014/main" id="{135D1D98-4DF4-4A2F-ABFC-CF6966BC0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68207" y="1972122"/>
            <a:ext cx="914400" cy="914400"/>
          </a:xfrm>
          <a:prstGeom prst="rect">
            <a:avLst/>
          </a:prstGeom>
        </p:spPr>
      </p:pic>
      <p:pic>
        <p:nvPicPr>
          <p:cNvPr id="40" name="Graphic 39" descr="Wireless router">
            <a:extLst>
              <a:ext uri="{FF2B5EF4-FFF2-40B4-BE49-F238E27FC236}">
                <a16:creationId xmlns:a16="http://schemas.microsoft.com/office/drawing/2014/main" id="{51B009C7-BF4C-4371-B27E-8B4736B926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0655" y="3549503"/>
            <a:ext cx="914400" cy="914400"/>
          </a:xfrm>
          <a:prstGeom prst="rect">
            <a:avLst/>
          </a:prstGeom>
        </p:spPr>
      </p:pic>
      <p:pic>
        <p:nvPicPr>
          <p:cNvPr id="41" name="Graphic 40" descr="Deciduous tree">
            <a:extLst>
              <a:ext uri="{FF2B5EF4-FFF2-40B4-BE49-F238E27FC236}">
                <a16:creationId xmlns:a16="http://schemas.microsoft.com/office/drawing/2014/main" id="{C99B5DF5-83B2-4263-86BE-5C75ADEB26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26550" y="3318318"/>
            <a:ext cx="914400" cy="914400"/>
          </a:xfrm>
          <a:prstGeom prst="rect">
            <a:avLst/>
          </a:prstGeom>
        </p:spPr>
      </p:pic>
      <p:pic>
        <p:nvPicPr>
          <p:cNvPr id="42" name="Graphic 41" descr="Deciduous tree">
            <a:extLst>
              <a:ext uri="{FF2B5EF4-FFF2-40B4-BE49-F238E27FC236}">
                <a16:creationId xmlns:a16="http://schemas.microsoft.com/office/drawing/2014/main" id="{F5632DCF-4FB1-4798-A1D2-5997DCD59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477" y="4214622"/>
            <a:ext cx="914400" cy="914400"/>
          </a:xfrm>
          <a:prstGeom prst="rect">
            <a:avLst/>
          </a:prstGeom>
        </p:spPr>
      </p:pic>
      <p:pic>
        <p:nvPicPr>
          <p:cNvPr id="43" name="Graphic 42" descr="Fir tree">
            <a:extLst>
              <a:ext uri="{FF2B5EF4-FFF2-40B4-BE49-F238E27FC236}">
                <a16:creationId xmlns:a16="http://schemas.microsoft.com/office/drawing/2014/main" id="{8254EC44-CD21-4631-B382-8C104B7B1D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0312" y="1392539"/>
            <a:ext cx="914400" cy="914400"/>
          </a:xfrm>
          <a:prstGeom prst="rect">
            <a:avLst/>
          </a:prstGeom>
        </p:spPr>
      </p:pic>
      <p:pic>
        <p:nvPicPr>
          <p:cNvPr id="44" name="Graphic 43" descr="Fir tree">
            <a:extLst>
              <a:ext uri="{FF2B5EF4-FFF2-40B4-BE49-F238E27FC236}">
                <a16:creationId xmlns:a16="http://schemas.microsoft.com/office/drawing/2014/main" id="{25BE74ED-7A73-44C4-91A8-5CDA17BBF4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75055" y="4681251"/>
            <a:ext cx="914400" cy="9144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3F4F3F-BB58-43F1-B092-C899BDF73385}"/>
              </a:ext>
            </a:extLst>
          </p:cNvPr>
          <p:cNvCxnSpPr>
            <a:stCxn id="29" idx="3"/>
            <a:endCxn id="5" idx="1"/>
          </p:cNvCxnSpPr>
          <p:nvPr/>
        </p:nvCxnSpPr>
        <p:spPr>
          <a:xfrm flipV="1">
            <a:off x="1343687" y="3102039"/>
            <a:ext cx="494360" cy="2652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346CA8-CCB3-43BE-A73D-FE052B1673C7}"/>
              </a:ext>
            </a:extLst>
          </p:cNvPr>
          <p:cNvCxnSpPr>
            <a:cxnSpLocks/>
            <a:stCxn id="30" idx="1"/>
            <a:endCxn id="29" idx="2"/>
          </p:cNvCxnSpPr>
          <p:nvPr/>
        </p:nvCxnSpPr>
        <p:spPr>
          <a:xfrm flipH="1" flipV="1">
            <a:off x="886487" y="3824532"/>
            <a:ext cx="407298" cy="8705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188D664-8930-4718-AFD2-DC3B75467350}"/>
              </a:ext>
            </a:extLst>
          </p:cNvPr>
          <p:cNvCxnSpPr>
            <a:cxnSpLocks/>
            <a:stCxn id="30" idx="0"/>
            <a:endCxn id="5" idx="2"/>
          </p:cNvCxnSpPr>
          <p:nvPr/>
        </p:nvCxnSpPr>
        <p:spPr>
          <a:xfrm flipV="1">
            <a:off x="1750985" y="3559239"/>
            <a:ext cx="544262" cy="6786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FF55ABF-D2B3-4656-95C3-37CD20916DA9}"/>
              </a:ext>
            </a:extLst>
          </p:cNvPr>
          <p:cNvCxnSpPr>
            <a:cxnSpLocks/>
            <a:stCxn id="33" idx="1"/>
            <a:endCxn id="5" idx="0"/>
          </p:cNvCxnSpPr>
          <p:nvPr/>
        </p:nvCxnSpPr>
        <p:spPr>
          <a:xfrm flipH="1">
            <a:off x="2295247" y="2008262"/>
            <a:ext cx="1200148" cy="6365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F636D7-90C0-47AF-A01F-AABBD560E94C}"/>
              </a:ext>
            </a:extLst>
          </p:cNvPr>
          <p:cNvCxnSpPr>
            <a:cxnSpLocks/>
            <a:stCxn id="33" idx="3"/>
            <a:endCxn id="35" idx="0"/>
          </p:cNvCxnSpPr>
          <p:nvPr/>
        </p:nvCxnSpPr>
        <p:spPr>
          <a:xfrm>
            <a:off x="4409795" y="2008262"/>
            <a:ext cx="399203" cy="6496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28CA0E0-316E-44D8-B4D8-1EAEE2392E04}"/>
              </a:ext>
            </a:extLst>
          </p:cNvPr>
          <p:cNvCxnSpPr>
            <a:cxnSpLocks/>
            <a:stCxn id="35" idx="3"/>
            <a:endCxn id="13" idx="1"/>
          </p:cNvCxnSpPr>
          <p:nvPr/>
        </p:nvCxnSpPr>
        <p:spPr>
          <a:xfrm>
            <a:off x="5266198" y="3115122"/>
            <a:ext cx="435839" cy="3102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16EB52-A4BC-4F74-9A5D-F3E99521D944}"/>
              </a:ext>
            </a:extLst>
          </p:cNvPr>
          <p:cNvCxnSpPr>
            <a:cxnSpLocks/>
            <a:stCxn id="34" idx="3"/>
            <a:endCxn id="13" idx="2"/>
          </p:cNvCxnSpPr>
          <p:nvPr/>
        </p:nvCxnSpPr>
        <p:spPr>
          <a:xfrm flipV="1">
            <a:off x="5321058" y="3968959"/>
            <a:ext cx="924601" cy="10582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3BEF6A3-19C3-48FE-8748-3E355D5C80A9}"/>
              </a:ext>
            </a:extLst>
          </p:cNvPr>
          <p:cNvCxnSpPr>
            <a:cxnSpLocks/>
            <a:stCxn id="36" idx="1"/>
            <a:endCxn id="13" idx="0"/>
          </p:cNvCxnSpPr>
          <p:nvPr/>
        </p:nvCxnSpPr>
        <p:spPr>
          <a:xfrm flipH="1">
            <a:off x="6245659" y="1714439"/>
            <a:ext cx="811574" cy="11672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DEE0941-A3C8-4245-A0FF-5CABC3563DB6}"/>
              </a:ext>
            </a:extLst>
          </p:cNvPr>
          <p:cNvCxnSpPr>
            <a:cxnSpLocks/>
            <a:stCxn id="36" idx="3"/>
            <a:endCxn id="37" idx="0"/>
          </p:cNvCxnSpPr>
          <p:nvPr/>
        </p:nvCxnSpPr>
        <p:spPr>
          <a:xfrm>
            <a:off x="7971633" y="1714439"/>
            <a:ext cx="325769" cy="6887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E96D1DC-E1F2-48ED-A10A-829BAF5FB7BF}"/>
              </a:ext>
            </a:extLst>
          </p:cNvPr>
          <p:cNvCxnSpPr>
            <a:cxnSpLocks/>
            <a:stCxn id="39" idx="1"/>
            <a:endCxn id="37" idx="3"/>
          </p:cNvCxnSpPr>
          <p:nvPr/>
        </p:nvCxnSpPr>
        <p:spPr>
          <a:xfrm flipH="1">
            <a:off x="8754602" y="2429322"/>
            <a:ext cx="813605" cy="4310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E2C9DE1-FBCE-4318-A145-F31E57556AEC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10025407" y="2886522"/>
            <a:ext cx="592448" cy="6629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178D836-E24A-4515-8809-6B315E9B3199}"/>
              </a:ext>
            </a:extLst>
          </p:cNvPr>
          <p:cNvCxnSpPr>
            <a:cxnSpLocks/>
            <a:stCxn id="38" idx="3"/>
            <a:endCxn id="40" idx="2"/>
          </p:cNvCxnSpPr>
          <p:nvPr/>
        </p:nvCxnSpPr>
        <p:spPr>
          <a:xfrm flipV="1">
            <a:off x="8886033" y="4463903"/>
            <a:ext cx="1731822" cy="5008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1A3A8C2-71FB-4FEE-A2B2-5A96FEC2CDD7}"/>
              </a:ext>
            </a:extLst>
          </p:cNvPr>
          <p:cNvCxnSpPr>
            <a:cxnSpLocks/>
            <a:stCxn id="38" idx="0"/>
            <a:endCxn id="37" idx="2"/>
          </p:cNvCxnSpPr>
          <p:nvPr/>
        </p:nvCxnSpPr>
        <p:spPr>
          <a:xfrm flipH="1" flipV="1">
            <a:off x="8297402" y="3317556"/>
            <a:ext cx="131431" cy="11900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7FA2BD0-E637-4B15-828B-FF3928504E42}"/>
              </a:ext>
            </a:extLst>
          </p:cNvPr>
          <p:cNvCxnSpPr>
            <a:cxnSpLocks/>
            <a:stCxn id="34" idx="0"/>
            <a:endCxn id="32" idx="3"/>
          </p:cNvCxnSpPr>
          <p:nvPr/>
        </p:nvCxnSpPr>
        <p:spPr>
          <a:xfrm flipH="1" flipV="1">
            <a:off x="3922650" y="3908332"/>
            <a:ext cx="941208" cy="6616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6D72028-408F-448A-81A0-0B8D1998F270}"/>
              </a:ext>
            </a:extLst>
          </p:cNvPr>
          <p:cNvCxnSpPr>
            <a:cxnSpLocks/>
            <a:stCxn id="35" idx="1"/>
            <a:endCxn id="32" idx="0"/>
          </p:cNvCxnSpPr>
          <p:nvPr/>
        </p:nvCxnSpPr>
        <p:spPr>
          <a:xfrm flipH="1">
            <a:off x="3465450" y="3115122"/>
            <a:ext cx="886348" cy="3360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0096BCE-9CC2-4C28-8349-52117AF84B50}"/>
              </a:ext>
            </a:extLst>
          </p:cNvPr>
          <p:cNvCxnSpPr>
            <a:cxnSpLocks/>
            <a:stCxn id="5" idx="3"/>
            <a:endCxn id="32" idx="1"/>
          </p:cNvCxnSpPr>
          <p:nvPr/>
        </p:nvCxnSpPr>
        <p:spPr>
          <a:xfrm>
            <a:off x="2752447" y="3102039"/>
            <a:ext cx="255803" cy="8062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1F2D589-553B-4B63-8697-2531E796958B}"/>
              </a:ext>
            </a:extLst>
          </p:cNvPr>
          <p:cNvCxnSpPr>
            <a:cxnSpLocks/>
            <a:stCxn id="31" idx="0"/>
            <a:endCxn id="32" idx="2"/>
          </p:cNvCxnSpPr>
          <p:nvPr/>
        </p:nvCxnSpPr>
        <p:spPr>
          <a:xfrm flipV="1">
            <a:off x="3008250" y="4365532"/>
            <a:ext cx="457200" cy="6616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FE0FE43-50E2-4E12-94B1-09CE72364A29}"/>
              </a:ext>
            </a:extLst>
          </p:cNvPr>
          <p:cNvCxnSpPr>
            <a:cxnSpLocks/>
            <a:stCxn id="31" idx="3"/>
            <a:endCxn id="34" idx="1"/>
          </p:cNvCxnSpPr>
          <p:nvPr/>
        </p:nvCxnSpPr>
        <p:spPr>
          <a:xfrm flipV="1">
            <a:off x="3465450" y="5027206"/>
            <a:ext cx="941208" cy="45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873B685-C3DB-4011-A782-9A5A95472B4A}"/>
              </a:ext>
            </a:extLst>
          </p:cNvPr>
          <p:cNvCxnSpPr>
            <a:cxnSpLocks/>
            <a:stCxn id="31" idx="1"/>
            <a:endCxn id="30" idx="2"/>
          </p:cNvCxnSpPr>
          <p:nvPr/>
        </p:nvCxnSpPr>
        <p:spPr>
          <a:xfrm flipH="1" flipV="1">
            <a:off x="1750985" y="5152319"/>
            <a:ext cx="800065" cy="3320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0" name="Graphic 109" descr="Wireless router">
            <a:extLst>
              <a:ext uri="{FF2B5EF4-FFF2-40B4-BE49-F238E27FC236}">
                <a16:creationId xmlns:a16="http://schemas.microsoft.com/office/drawing/2014/main" id="{A7FB6EA1-1F16-4085-A413-C18314C8C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7323" y="4914566"/>
            <a:ext cx="914400" cy="914400"/>
          </a:xfrm>
          <a:prstGeom prst="rect">
            <a:avLst/>
          </a:prstGeom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D7667CD-964C-4E8D-82B5-2BBB512FBCAE}"/>
              </a:ext>
            </a:extLst>
          </p:cNvPr>
          <p:cNvCxnSpPr>
            <a:cxnSpLocks/>
            <a:stCxn id="34" idx="2"/>
            <a:endCxn id="110" idx="1"/>
          </p:cNvCxnSpPr>
          <p:nvPr/>
        </p:nvCxnSpPr>
        <p:spPr>
          <a:xfrm flipV="1">
            <a:off x="4863858" y="5371766"/>
            <a:ext cx="1253465" cy="1126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0890DF0-5C53-458B-97BB-0452669C66A2}"/>
              </a:ext>
            </a:extLst>
          </p:cNvPr>
          <p:cNvCxnSpPr>
            <a:cxnSpLocks/>
            <a:stCxn id="110" idx="3"/>
            <a:endCxn id="38" idx="1"/>
          </p:cNvCxnSpPr>
          <p:nvPr/>
        </p:nvCxnSpPr>
        <p:spPr>
          <a:xfrm flipV="1">
            <a:off x="7031723" y="4964797"/>
            <a:ext cx="939910" cy="4069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743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"/>
            <a:ext cx="12192000" cy="167951"/>
          </a:xfrm>
          <a:prstGeom prst="rect">
            <a:avLst/>
          </a:prstGeom>
          <a:solidFill>
            <a:srgbClr val="239AB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  <a:latin typeface="Steelfish" panose="02010608020202040504" pitchFamily="2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84DFA3-7419-4FA7-A627-028BE8F432D4}"/>
              </a:ext>
            </a:extLst>
          </p:cNvPr>
          <p:cNvGrpSpPr/>
          <p:nvPr/>
        </p:nvGrpSpPr>
        <p:grpSpPr>
          <a:xfrm>
            <a:off x="3" y="5820931"/>
            <a:ext cx="12192000" cy="1032861"/>
            <a:chOff x="0" y="5820920"/>
            <a:chExt cx="12192000" cy="1032860"/>
          </a:xfrm>
        </p:grpSpPr>
        <p:sp>
          <p:nvSpPr>
            <p:cNvPr id="10" name="Rectangle 9"/>
            <p:cNvSpPr/>
            <p:nvPr/>
          </p:nvSpPr>
          <p:spPr>
            <a:xfrm>
              <a:off x="0" y="6062269"/>
              <a:ext cx="12192000" cy="791511"/>
            </a:xfrm>
            <a:prstGeom prst="rect">
              <a:avLst/>
            </a:prstGeom>
            <a:solidFill>
              <a:srgbClr val="239AB9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prstClr val="white"/>
                </a:solidFill>
                <a:latin typeface="Steelfish" panose="020106080202020405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60944" y="6189265"/>
              <a:ext cx="51587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@pintofscience 		#pint18 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6721" y="6103684"/>
              <a:ext cx="697367" cy="69736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4BB201-2157-4CDB-98A3-87B438EEC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71" y="5820920"/>
              <a:ext cx="574178" cy="93811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5BD677-96AF-AF47-A3B1-8A8B707603BC}"/>
              </a:ext>
            </a:extLst>
          </p:cNvPr>
          <p:cNvSpPr txBox="1"/>
          <p:nvPr/>
        </p:nvSpPr>
        <p:spPr>
          <a:xfrm>
            <a:off x="1343687" y="6145111"/>
            <a:ext cx="3977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@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MattBradbury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_ 	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4C52A-C46B-4C36-97F0-22659EBC2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967" y="1422156"/>
            <a:ext cx="6028066" cy="4013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AE34D6-2E7E-4640-A573-5393CDD01364}"/>
              </a:ext>
            </a:extLst>
          </p:cNvPr>
          <p:cNvSpPr txBox="1"/>
          <p:nvPr/>
        </p:nvSpPr>
        <p:spPr>
          <a:xfrm>
            <a:off x="9440339" y="4235514"/>
            <a:ext cx="2132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Photo by @</a:t>
            </a:r>
            <a:r>
              <a:rPr lang="en-GB" dirty="0" err="1"/>
              <a:t>Amivee</a:t>
            </a:r>
            <a:r>
              <a:rPr lang="en-GB" dirty="0"/>
              <a:t> taken at the Wolong National Nature Reserve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C2C50D-05C9-4697-A407-F20FDF932DBE}"/>
              </a:ext>
            </a:extLst>
          </p:cNvPr>
          <p:cNvSpPr txBox="1"/>
          <p:nvPr/>
        </p:nvSpPr>
        <p:spPr>
          <a:xfrm>
            <a:off x="459363" y="557561"/>
            <a:ext cx="11560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Poachers Will Take Advantage Of The Technology</a:t>
            </a:r>
          </a:p>
        </p:txBody>
      </p:sp>
    </p:spTree>
    <p:extLst>
      <p:ext uri="{BB962C8B-B14F-4D97-AF65-F5344CB8AC3E}">
        <p14:creationId xmlns:p14="http://schemas.microsoft.com/office/powerpoint/2010/main" val="4294447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"/>
            <a:ext cx="12192000" cy="167951"/>
          </a:xfrm>
          <a:prstGeom prst="rect">
            <a:avLst/>
          </a:prstGeom>
          <a:solidFill>
            <a:srgbClr val="239AB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  <a:latin typeface="Steelfish" panose="02010608020202040504" pitchFamily="2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84DFA3-7419-4FA7-A627-028BE8F432D4}"/>
              </a:ext>
            </a:extLst>
          </p:cNvPr>
          <p:cNvGrpSpPr/>
          <p:nvPr/>
        </p:nvGrpSpPr>
        <p:grpSpPr>
          <a:xfrm>
            <a:off x="3" y="5820931"/>
            <a:ext cx="12192000" cy="1032861"/>
            <a:chOff x="0" y="5820920"/>
            <a:chExt cx="12192000" cy="1032860"/>
          </a:xfrm>
        </p:grpSpPr>
        <p:sp>
          <p:nvSpPr>
            <p:cNvPr id="10" name="Rectangle 9"/>
            <p:cNvSpPr/>
            <p:nvPr/>
          </p:nvSpPr>
          <p:spPr>
            <a:xfrm>
              <a:off x="0" y="6062269"/>
              <a:ext cx="12192000" cy="791511"/>
            </a:xfrm>
            <a:prstGeom prst="rect">
              <a:avLst/>
            </a:prstGeom>
            <a:solidFill>
              <a:srgbClr val="239AB9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prstClr val="white"/>
                </a:solidFill>
                <a:latin typeface="Steelfish" panose="020106080202020405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60944" y="6189265"/>
              <a:ext cx="51587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@pintofscience 		#pint18 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6721" y="6103684"/>
              <a:ext cx="697367" cy="69736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4BB201-2157-4CDB-98A3-87B438EEC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71" y="5820920"/>
              <a:ext cx="574178" cy="93811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5BD677-96AF-AF47-A3B1-8A8B707603BC}"/>
              </a:ext>
            </a:extLst>
          </p:cNvPr>
          <p:cNvSpPr txBox="1"/>
          <p:nvPr/>
        </p:nvSpPr>
        <p:spPr>
          <a:xfrm>
            <a:off x="1343687" y="6145111"/>
            <a:ext cx="3977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@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MattBradbury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_ 	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04A7B-E5BD-4A2A-9776-8231FBFF62A9}"/>
              </a:ext>
            </a:extLst>
          </p:cNvPr>
          <p:cNvSpPr txBox="1"/>
          <p:nvPr/>
        </p:nvSpPr>
        <p:spPr>
          <a:xfrm>
            <a:off x="459363" y="557561"/>
            <a:ext cx="11560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Demo: A High-Tech Game Of Hide And Seek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8749E-A8ED-4598-BB26-6147321A75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2689" y="1659253"/>
            <a:ext cx="5716858" cy="3763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B413CB-5D2E-4747-9070-4C0D4AA41A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9"/>
          <a:stretch/>
        </p:blipFill>
        <p:spPr>
          <a:xfrm>
            <a:off x="6509482" y="1792103"/>
            <a:ext cx="5510250" cy="327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57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"/>
            <a:ext cx="12192000" cy="167951"/>
          </a:xfrm>
          <a:prstGeom prst="rect">
            <a:avLst/>
          </a:prstGeom>
          <a:solidFill>
            <a:srgbClr val="239AB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  <a:latin typeface="Steelfish" panose="02010608020202040504" pitchFamily="2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84DFA3-7419-4FA7-A627-028BE8F432D4}"/>
              </a:ext>
            </a:extLst>
          </p:cNvPr>
          <p:cNvGrpSpPr/>
          <p:nvPr/>
        </p:nvGrpSpPr>
        <p:grpSpPr>
          <a:xfrm>
            <a:off x="3" y="5820931"/>
            <a:ext cx="12192000" cy="1032861"/>
            <a:chOff x="0" y="5820920"/>
            <a:chExt cx="12192000" cy="1032860"/>
          </a:xfrm>
        </p:grpSpPr>
        <p:sp>
          <p:nvSpPr>
            <p:cNvPr id="10" name="Rectangle 9"/>
            <p:cNvSpPr/>
            <p:nvPr/>
          </p:nvSpPr>
          <p:spPr>
            <a:xfrm>
              <a:off x="0" y="6062269"/>
              <a:ext cx="12192000" cy="791511"/>
            </a:xfrm>
            <a:prstGeom prst="rect">
              <a:avLst/>
            </a:prstGeom>
            <a:solidFill>
              <a:srgbClr val="239AB9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prstClr val="white"/>
                </a:solidFill>
                <a:latin typeface="Steelfish" panose="020106080202020405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60944" y="6189265"/>
              <a:ext cx="51587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@pintofscience 		#pint18 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6721" y="6103684"/>
              <a:ext cx="697367" cy="69736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4BB201-2157-4CDB-98A3-87B438EEC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71" y="5820920"/>
              <a:ext cx="574178" cy="93811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5BD677-96AF-AF47-A3B1-8A8B707603BC}"/>
              </a:ext>
            </a:extLst>
          </p:cNvPr>
          <p:cNvSpPr txBox="1"/>
          <p:nvPr/>
        </p:nvSpPr>
        <p:spPr>
          <a:xfrm>
            <a:off x="1343687" y="6145111"/>
            <a:ext cx="3977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@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MattBradbury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_ 	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04A7B-E5BD-4A2A-9776-8231FBFF62A9}"/>
              </a:ext>
            </a:extLst>
          </p:cNvPr>
          <p:cNvSpPr txBox="1"/>
          <p:nvPr/>
        </p:nvSpPr>
        <p:spPr>
          <a:xfrm>
            <a:off x="459363" y="557561"/>
            <a:ext cx="11560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How To Stop Poachers Using This Information?</a:t>
            </a:r>
          </a:p>
        </p:txBody>
      </p:sp>
      <p:pic>
        <p:nvPicPr>
          <p:cNvPr id="5" name="Graphic 4" descr="Wireless router">
            <a:extLst>
              <a:ext uri="{FF2B5EF4-FFF2-40B4-BE49-F238E27FC236}">
                <a16:creationId xmlns:a16="http://schemas.microsoft.com/office/drawing/2014/main" id="{09FEEBEA-D112-49DC-A211-F62B330E3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8047" y="2644839"/>
            <a:ext cx="914400" cy="914400"/>
          </a:xfrm>
          <a:prstGeom prst="rect">
            <a:avLst/>
          </a:prstGeom>
        </p:spPr>
      </p:pic>
      <p:sp>
        <p:nvSpPr>
          <p:cNvPr id="8" name="AutoShape 2" descr="Image result for black and white panda cartoon">
            <a:extLst>
              <a:ext uri="{FF2B5EF4-FFF2-40B4-BE49-F238E27FC236}">
                <a16:creationId xmlns:a16="http://schemas.microsoft.com/office/drawing/2014/main" id="{DBF60039-451B-4707-AE41-ECD7480682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91050" y="1747838"/>
            <a:ext cx="30099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F24383-11DB-44DF-A9A1-F05C6401C5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51" y="1661845"/>
            <a:ext cx="839176" cy="938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1BEB04-D1DE-49C7-A4B4-33BB2EE550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037" y="2881716"/>
            <a:ext cx="1087243" cy="10872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pic>
        <p:nvPicPr>
          <p:cNvPr id="18" name="Graphic 17" descr="Deciduous tree">
            <a:extLst>
              <a:ext uri="{FF2B5EF4-FFF2-40B4-BE49-F238E27FC236}">
                <a16:creationId xmlns:a16="http://schemas.microsoft.com/office/drawing/2014/main" id="{C4429A58-ED05-4AF6-8D07-BF65C24985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3243" y="1596616"/>
            <a:ext cx="914400" cy="914400"/>
          </a:xfrm>
          <a:prstGeom prst="rect">
            <a:avLst/>
          </a:prstGeom>
        </p:spPr>
      </p:pic>
      <p:pic>
        <p:nvPicPr>
          <p:cNvPr id="21" name="Graphic 20" descr="Fir tree">
            <a:extLst>
              <a:ext uri="{FF2B5EF4-FFF2-40B4-BE49-F238E27FC236}">
                <a16:creationId xmlns:a16="http://schemas.microsoft.com/office/drawing/2014/main" id="{E3CF15DF-565E-4106-B52A-EDA5B102EA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0797" y="1240535"/>
            <a:ext cx="914400" cy="914400"/>
          </a:xfrm>
          <a:prstGeom prst="rect">
            <a:avLst/>
          </a:prstGeom>
        </p:spPr>
      </p:pic>
      <p:pic>
        <p:nvPicPr>
          <p:cNvPr id="23" name="Graphic 22" descr="Mountains">
            <a:extLst>
              <a:ext uri="{FF2B5EF4-FFF2-40B4-BE49-F238E27FC236}">
                <a16:creationId xmlns:a16="http://schemas.microsoft.com/office/drawing/2014/main" id="{6EDC5B67-84C3-4234-A6E0-B51AD3B23D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01203" y="722455"/>
            <a:ext cx="91440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A2E04F8-4F62-475C-B69B-58E8B56FE1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777" y="3676108"/>
            <a:ext cx="914401" cy="6700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29" name="Graphic 28" descr="Wireless router">
            <a:extLst>
              <a:ext uri="{FF2B5EF4-FFF2-40B4-BE49-F238E27FC236}">
                <a16:creationId xmlns:a16="http://schemas.microsoft.com/office/drawing/2014/main" id="{0B4FF766-E9C3-4F58-B9A6-4D49A0B48E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9287" y="2910132"/>
            <a:ext cx="914400" cy="914400"/>
          </a:xfrm>
          <a:prstGeom prst="rect">
            <a:avLst/>
          </a:prstGeom>
        </p:spPr>
      </p:pic>
      <p:pic>
        <p:nvPicPr>
          <p:cNvPr id="30" name="Graphic 29" descr="Wireless router">
            <a:extLst>
              <a:ext uri="{FF2B5EF4-FFF2-40B4-BE49-F238E27FC236}">
                <a16:creationId xmlns:a16="http://schemas.microsoft.com/office/drawing/2014/main" id="{A1B53410-0CB7-4EA8-BDF6-6836B55FD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93785" y="4237919"/>
            <a:ext cx="914400" cy="914400"/>
          </a:xfrm>
          <a:prstGeom prst="rect">
            <a:avLst/>
          </a:prstGeom>
        </p:spPr>
      </p:pic>
      <p:pic>
        <p:nvPicPr>
          <p:cNvPr id="31" name="Graphic 30" descr="Wireless router">
            <a:extLst>
              <a:ext uri="{FF2B5EF4-FFF2-40B4-BE49-F238E27FC236}">
                <a16:creationId xmlns:a16="http://schemas.microsoft.com/office/drawing/2014/main" id="{2C66DE5E-86AB-4377-A61E-5F9F2D571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551050" y="5027206"/>
            <a:ext cx="914400" cy="914400"/>
          </a:xfrm>
          <a:prstGeom prst="rect">
            <a:avLst/>
          </a:prstGeom>
        </p:spPr>
      </p:pic>
      <p:pic>
        <p:nvPicPr>
          <p:cNvPr id="32" name="Graphic 31" descr="Wireless router">
            <a:extLst>
              <a:ext uri="{FF2B5EF4-FFF2-40B4-BE49-F238E27FC236}">
                <a16:creationId xmlns:a16="http://schemas.microsoft.com/office/drawing/2014/main" id="{5A339BC0-CAFF-48AE-B51D-69BB1438F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8250" y="3451132"/>
            <a:ext cx="914400" cy="914400"/>
          </a:xfrm>
          <a:prstGeom prst="rect">
            <a:avLst/>
          </a:prstGeom>
        </p:spPr>
      </p:pic>
      <p:pic>
        <p:nvPicPr>
          <p:cNvPr id="33" name="Graphic 32" descr="Wireless router">
            <a:extLst>
              <a:ext uri="{FF2B5EF4-FFF2-40B4-BE49-F238E27FC236}">
                <a16:creationId xmlns:a16="http://schemas.microsoft.com/office/drawing/2014/main" id="{9A16899F-AFD2-48CB-91DE-6744679AE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95395" y="1551062"/>
            <a:ext cx="914400" cy="914400"/>
          </a:xfrm>
          <a:prstGeom prst="rect">
            <a:avLst/>
          </a:prstGeom>
        </p:spPr>
      </p:pic>
      <p:pic>
        <p:nvPicPr>
          <p:cNvPr id="34" name="Graphic 33" descr="Wireless router">
            <a:extLst>
              <a:ext uri="{FF2B5EF4-FFF2-40B4-BE49-F238E27FC236}">
                <a16:creationId xmlns:a16="http://schemas.microsoft.com/office/drawing/2014/main" id="{D50BD543-A04B-41C2-8134-FEEB26F15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406658" y="4570006"/>
            <a:ext cx="914400" cy="914400"/>
          </a:xfrm>
          <a:prstGeom prst="rect">
            <a:avLst/>
          </a:prstGeom>
        </p:spPr>
      </p:pic>
      <p:pic>
        <p:nvPicPr>
          <p:cNvPr id="35" name="Graphic 34" descr="Wireless router">
            <a:extLst>
              <a:ext uri="{FF2B5EF4-FFF2-40B4-BE49-F238E27FC236}">
                <a16:creationId xmlns:a16="http://schemas.microsoft.com/office/drawing/2014/main" id="{197D4EB3-DA15-453D-8A10-5E5636278D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1798" y="2657922"/>
            <a:ext cx="914400" cy="914400"/>
          </a:xfrm>
          <a:prstGeom prst="rect">
            <a:avLst/>
          </a:prstGeom>
        </p:spPr>
      </p:pic>
      <p:pic>
        <p:nvPicPr>
          <p:cNvPr id="36" name="Graphic 35" descr="Wireless router">
            <a:extLst>
              <a:ext uri="{FF2B5EF4-FFF2-40B4-BE49-F238E27FC236}">
                <a16:creationId xmlns:a16="http://schemas.microsoft.com/office/drawing/2014/main" id="{9DB47535-5B22-4163-A09C-6AD404D6D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57233" y="1257239"/>
            <a:ext cx="914400" cy="914400"/>
          </a:xfrm>
          <a:prstGeom prst="rect">
            <a:avLst/>
          </a:prstGeom>
        </p:spPr>
      </p:pic>
      <p:pic>
        <p:nvPicPr>
          <p:cNvPr id="37" name="Graphic 36" descr="Wireless router">
            <a:extLst>
              <a:ext uri="{FF2B5EF4-FFF2-40B4-BE49-F238E27FC236}">
                <a16:creationId xmlns:a16="http://schemas.microsoft.com/office/drawing/2014/main" id="{6A077BB3-8C44-48A4-84C9-6440DFA60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40202" y="2403156"/>
            <a:ext cx="914400" cy="914400"/>
          </a:xfrm>
          <a:prstGeom prst="rect">
            <a:avLst/>
          </a:prstGeom>
        </p:spPr>
      </p:pic>
      <p:pic>
        <p:nvPicPr>
          <p:cNvPr id="38" name="Graphic 37" descr="Wireless router">
            <a:extLst>
              <a:ext uri="{FF2B5EF4-FFF2-40B4-BE49-F238E27FC236}">
                <a16:creationId xmlns:a16="http://schemas.microsoft.com/office/drawing/2014/main" id="{E87E4CEF-9F1B-4AFF-A628-8F2A0B389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71633" y="4507597"/>
            <a:ext cx="914400" cy="914400"/>
          </a:xfrm>
          <a:prstGeom prst="rect">
            <a:avLst/>
          </a:prstGeom>
        </p:spPr>
      </p:pic>
      <p:pic>
        <p:nvPicPr>
          <p:cNvPr id="39" name="Graphic 38" descr="Wireless router">
            <a:extLst>
              <a:ext uri="{FF2B5EF4-FFF2-40B4-BE49-F238E27FC236}">
                <a16:creationId xmlns:a16="http://schemas.microsoft.com/office/drawing/2014/main" id="{135D1D98-4DF4-4A2F-ABFC-CF6966BC0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68207" y="1972122"/>
            <a:ext cx="914400" cy="914400"/>
          </a:xfrm>
          <a:prstGeom prst="rect">
            <a:avLst/>
          </a:prstGeom>
        </p:spPr>
      </p:pic>
      <p:pic>
        <p:nvPicPr>
          <p:cNvPr id="40" name="Graphic 39" descr="Wireless router">
            <a:extLst>
              <a:ext uri="{FF2B5EF4-FFF2-40B4-BE49-F238E27FC236}">
                <a16:creationId xmlns:a16="http://schemas.microsoft.com/office/drawing/2014/main" id="{51B009C7-BF4C-4371-B27E-8B4736B926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60655" y="3549503"/>
            <a:ext cx="914400" cy="914400"/>
          </a:xfrm>
          <a:prstGeom prst="rect">
            <a:avLst/>
          </a:prstGeom>
        </p:spPr>
      </p:pic>
      <p:pic>
        <p:nvPicPr>
          <p:cNvPr id="41" name="Graphic 40" descr="Deciduous tree">
            <a:extLst>
              <a:ext uri="{FF2B5EF4-FFF2-40B4-BE49-F238E27FC236}">
                <a16:creationId xmlns:a16="http://schemas.microsoft.com/office/drawing/2014/main" id="{C99B5DF5-83B2-4263-86BE-5C75ADEB26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26550" y="3318318"/>
            <a:ext cx="914400" cy="914400"/>
          </a:xfrm>
          <a:prstGeom prst="rect">
            <a:avLst/>
          </a:prstGeom>
        </p:spPr>
      </p:pic>
      <p:pic>
        <p:nvPicPr>
          <p:cNvPr id="42" name="Graphic 41" descr="Deciduous tree">
            <a:extLst>
              <a:ext uri="{FF2B5EF4-FFF2-40B4-BE49-F238E27FC236}">
                <a16:creationId xmlns:a16="http://schemas.microsoft.com/office/drawing/2014/main" id="{F5632DCF-4FB1-4798-A1D2-5997DCD59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477" y="4214622"/>
            <a:ext cx="914400" cy="914400"/>
          </a:xfrm>
          <a:prstGeom prst="rect">
            <a:avLst/>
          </a:prstGeom>
        </p:spPr>
      </p:pic>
      <p:pic>
        <p:nvPicPr>
          <p:cNvPr id="43" name="Graphic 42" descr="Fir tree">
            <a:extLst>
              <a:ext uri="{FF2B5EF4-FFF2-40B4-BE49-F238E27FC236}">
                <a16:creationId xmlns:a16="http://schemas.microsoft.com/office/drawing/2014/main" id="{8254EC44-CD21-4631-B382-8C104B7B1D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0312" y="1392539"/>
            <a:ext cx="914400" cy="914400"/>
          </a:xfrm>
          <a:prstGeom prst="rect">
            <a:avLst/>
          </a:prstGeom>
        </p:spPr>
      </p:pic>
      <p:pic>
        <p:nvPicPr>
          <p:cNvPr id="44" name="Graphic 43" descr="Fir tree">
            <a:extLst>
              <a:ext uri="{FF2B5EF4-FFF2-40B4-BE49-F238E27FC236}">
                <a16:creationId xmlns:a16="http://schemas.microsoft.com/office/drawing/2014/main" id="{25BE74ED-7A73-44C4-91A8-5CDA17BBF4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75055" y="4681251"/>
            <a:ext cx="914400" cy="9144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3F4F3F-BB58-43F1-B092-C899BDF73385}"/>
              </a:ext>
            </a:extLst>
          </p:cNvPr>
          <p:cNvCxnSpPr>
            <a:stCxn id="29" idx="3"/>
            <a:endCxn id="5" idx="1"/>
          </p:cNvCxnSpPr>
          <p:nvPr/>
        </p:nvCxnSpPr>
        <p:spPr>
          <a:xfrm flipV="1">
            <a:off x="1343687" y="3102039"/>
            <a:ext cx="494360" cy="265293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346CA8-CCB3-43BE-A73D-FE052B1673C7}"/>
              </a:ext>
            </a:extLst>
          </p:cNvPr>
          <p:cNvCxnSpPr>
            <a:cxnSpLocks/>
            <a:stCxn id="30" idx="1"/>
            <a:endCxn id="29" idx="2"/>
          </p:cNvCxnSpPr>
          <p:nvPr/>
        </p:nvCxnSpPr>
        <p:spPr>
          <a:xfrm flipH="1" flipV="1">
            <a:off x="886487" y="3824532"/>
            <a:ext cx="407298" cy="8705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188D664-8930-4718-AFD2-DC3B75467350}"/>
              </a:ext>
            </a:extLst>
          </p:cNvPr>
          <p:cNvCxnSpPr>
            <a:cxnSpLocks/>
            <a:stCxn id="30" idx="0"/>
            <a:endCxn id="5" idx="2"/>
          </p:cNvCxnSpPr>
          <p:nvPr/>
        </p:nvCxnSpPr>
        <p:spPr>
          <a:xfrm flipV="1">
            <a:off x="1750985" y="3559239"/>
            <a:ext cx="544262" cy="6786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FF55ABF-D2B3-4656-95C3-37CD20916DA9}"/>
              </a:ext>
            </a:extLst>
          </p:cNvPr>
          <p:cNvCxnSpPr>
            <a:cxnSpLocks/>
            <a:stCxn id="33" idx="1"/>
            <a:endCxn id="5" idx="0"/>
          </p:cNvCxnSpPr>
          <p:nvPr/>
        </p:nvCxnSpPr>
        <p:spPr>
          <a:xfrm flipH="1">
            <a:off x="2295247" y="2008262"/>
            <a:ext cx="1200148" cy="6365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F636D7-90C0-47AF-A01F-AABBD560E94C}"/>
              </a:ext>
            </a:extLst>
          </p:cNvPr>
          <p:cNvCxnSpPr>
            <a:cxnSpLocks/>
            <a:stCxn id="33" idx="3"/>
            <a:endCxn id="35" idx="0"/>
          </p:cNvCxnSpPr>
          <p:nvPr/>
        </p:nvCxnSpPr>
        <p:spPr>
          <a:xfrm>
            <a:off x="4409795" y="2008262"/>
            <a:ext cx="399203" cy="6496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28CA0E0-316E-44D8-B4D8-1EAEE2392E04}"/>
              </a:ext>
            </a:extLst>
          </p:cNvPr>
          <p:cNvCxnSpPr>
            <a:cxnSpLocks/>
            <a:stCxn id="35" idx="3"/>
            <a:endCxn id="13" idx="1"/>
          </p:cNvCxnSpPr>
          <p:nvPr/>
        </p:nvCxnSpPr>
        <p:spPr>
          <a:xfrm>
            <a:off x="5266198" y="3115122"/>
            <a:ext cx="435839" cy="310216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16EB52-A4BC-4F74-9A5D-F3E99521D944}"/>
              </a:ext>
            </a:extLst>
          </p:cNvPr>
          <p:cNvCxnSpPr>
            <a:cxnSpLocks/>
            <a:stCxn id="34" idx="3"/>
            <a:endCxn id="13" idx="2"/>
          </p:cNvCxnSpPr>
          <p:nvPr/>
        </p:nvCxnSpPr>
        <p:spPr>
          <a:xfrm flipV="1">
            <a:off x="5321058" y="3968959"/>
            <a:ext cx="924601" cy="10582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3BEF6A3-19C3-48FE-8748-3E355D5C80A9}"/>
              </a:ext>
            </a:extLst>
          </p:cNvPr>
          <p:cNvCxnSpPr>
            <a:cxnSpLocks/>
            <a:stCxn id="36" idx="1"/>
            <a:endCxn id="13" idx="0"/>
          </p:cNvCxnSpPr>
          <p:nvPr/>
        </p:nvCxnSpPr>
        <p:spPr>
          <a:xfrm flipH="1">
            <a:off x="6245659" y="1714439"/>
            <a:ext cx="811574" cy="116727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DEE0941-A3C8-4245-A0FF-5CABC3563DB6}"/>
              </a:ext>
            </a:extLst>
          </p:cNvPr>
          <p:cNvCxnSpPr>
            <a:cxnSpLocks/>
            <a:stCxn id="36" idx="3"/>
            <a:endCxn id="37" idx="0"/>
          </p:cNvCxnSpPr>
          <p:nvPr/>
        </p:nvCxnSpPr>
        <p:spPr>
          <a:xfrm>
            <a:off x="7971633" y="1714439"/>
            <a:ext cx="325769" cy="68871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E96D1DC-E1F2-48ED-A10A-829BAF5FB7BF}"/>
              </a:ext>
            </a:extLst>
          </p:cNvPr>
          <p:cNvCxnSpPr>
            <a:cxnSpLocks/>
            <a:stCxn id="39" idx="1"/>
            <a:endCxn id="37" idx="3"/>
          </p:cNvCxnSpPr>
          <p:nvPr/>
        </p:nvCxnSpPr>
        <p:spPr>
          <a:xfrm flipH="1">
            <a:off x="8754602" y="2429322"/>
            <a:ext cx="813605" cy="4310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E2C9DE1-FBCE-4318-A145-F31E57556AEC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10025407" y="2886522"/>
            <a:ext cx="592448" cy="6629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178D836-E24A-4515-8809-6B315E9B3199}"/>
              </a:ext>
            </a:extLst>
          </p:cNvPr>
          <p:cNvCxnSpPr>
            <a:cxnSpLocks/>
            <a:stCxn id="38" idx="3"/>
            <a:endCxn id="40" idx="2"/>
          </p:cNvCxnSpPr>
          <p:nvPr/>
        </p:nvCxnSpPr>
        <p:spPr>
          <a:xfrm flipV="1">
            <a:off x="8886033" y="4463903"/>
            <a:ext cx="1731822" cy="5008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1A3A8C2-71FB-4FEE-A2B2-5A96FEC2CDD7}"/>
              </a:ext>
            </a:extLst>
          </p:cNvPr>
          <p:cNvCxnSpPr>
            <a:cxnSpLocks/>
            <a:stCxn id="38" idx="0"/>
            <a:endCxn id="37" idx="2"/>
          </p:cNvCxnSpPr>
          <p:nvPr/>
        </p:nvCxnSpPr>
        <p:spPr>
          <a:xfrm flipH="1" flipV="1">
            <a:off x="8297402" y="3317556"/>
            <a:ext cx="131431" cy="11900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7FA2BD0-E637-4B15-828B-FF3928504E42}"/>
              </a:ext>
            </a:extLst>
          </p:cNvPr>
          <p:cNvCxnSpPr>
            <a:cxnSpLocks/>
            <a:stCxn id="34" idx="0"/>
            <a:endCxn id="32" idx="3"/>
          </p:cNvCxnSpPr>
          <p:nvPr/>
        </p:nvCxnSpPr>
        <p:spPr>
          <a:xfrm flipH="1" flipV="1">
            <a:off x="3922650" y="3908332"/>
            <a:ext cx="941208" cy="6616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6D72028-408F-448A-81A0-0B8D1998F270}"/>
              </a:ext>
            </a:extLst>
          </p:cNvPr>
          <p:cNvCxnSpPr>
            <a:cxnSpLocks/>
            <a:stCxn id="35" idx="1"/>
            <a:endCxn id="32" idx="0"/>
          </p:cNvCxnSpPr>
          <p:nvPr/>
        </p:nvCxnSpPr>
        <p:spPr>
          <a:xfrm flipH="1">
            <a:off x="3465450" y="3115122"/>
            <a:ext cx="886348" cy="33601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0096BCE-9CC2-4C28-8349-52117AF84B50}"/>
              </a:ext>
            </a:extLst>
          </p:cNvPr>
          <p:cNvCxnSpPr>
            <a:cxnSpLocks/>
            <a:stCxn id="5" idx="3"/>
            <a:endCxn id="32" idx="1"/>
          </p:cNvCxnSpPr>
          <p:nvPr/>
        </p:nvCxnSpPr>
        <p:spPr>
          <a:xfrm>
            <a:off x="2752447" y="3102039"/>
            <a:ext cx="255803" cy="806293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1F2D589-553B-4B63-8697-2531E796958B}"/>
              </a:ext>
            </a:extLst>
          </p:cNvPr>
          <p:cNvCxnSpPr>
            <a:cxnSpLocks/>
            <a:stCxn id="31" idx="0"/>
            <a:endCxn id="32" idx="2"/>
          </p:cNvCxnSpPr>
          <p:nvPr/>
        </p:nvCxnSpPr>
        <p:spPr>
          <a:xfrm flipV="1">
            <a:off x="3008250" y="4365532"/>
            <a:ext cx="457200" cy="6616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FE0FE43-50E2-4E12-94B1-09CE72364A29}"/>
              </a:ext>
            </a:extLst>
          </p:cNvPr>
          <p:cNvCxnSpPr>
            <a:cxnSpLocks/>
            <a:stCxn id="31" idx="3"/>
            <a:endCxn id="34" idx="1"/>
          </p:cNvCxnSpPr>
          <p:nvPr/>
        </p:nvCxnSpPr>
        <p:spPr>
          <a:xfrm flipV="1">
            <a:off x="3465450" y="5027206"/>
            <a:ext cx="941208" cy="45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873B685-C3DB-4011-A782-9A5A95472B4A}"/>
              </a:ext>
            </a:extLst>
          </p:cNvPr>
          <p:cNvCxnSpPr>
            <a:cxnSpLocks/>
            <a:stCxn id="31" idx="1"/>
            <a:endCxn id="30" idx="2"/>
          </p:cNvCxnSpPr>
          <p:nvPr/>
        </p:nvCxnSpPr>
        <p:spPr>
          <a:xfrm flipH="1" flipV="1">
            <a:off x="1750985" y="5152319"/>
            <a:ext cx="800065" cy="3320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0" name="Graphic 109" descr="Wireless router">
            <a:extLst>
              <a:ext uri="{FF2B5EF4-FFF2-40B4-BE49-F238E27FC236}">
                <a16:creationId xmlns:a16="http://schemas.microsoft.com/office/drawing/2014/main" id="{A7FB6EA1-1F16-4085-A413-C18314C8C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7323" y="4914566"/>
            <a:ext cx="914400" cy="914400"/>
          </a:xfrm>
          <a:prstGeom prst="rect">
            <a:avLst/>
          </a:prstGeom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D7667CD-964C-4E8D-82B5-2BBB512FBCAE}"/>
              </a:ext>
            </a:extLst>
          </p:cNvPr>
          <p:cNvCxnSpPr>
            <a:cxnSpLocks/>
            <a:stCxn id="34" idx="2"/>
            <a:endCxn id="110" idx="1"/>
          </p:cNvCxnSpPr>
          <p:nvPr/>
        </p:nvCxnSpPr>
        <p:spPr>
          <a:xfrm flipV="1">
            <a:off x="4863858" y="5371766"/>
            <a:ext cx="1253465" cy="1126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0890DF0-5C53-458B-97BB-0452669C66A2}"/>
              </a:ext>
            </a:extLst>
          </p:cNvPr>
          <p:cNvCxnSpPr>
            <a:cxnSpLocks/>
            <a:stCxn id="110" idx="3"/>
            <a:endCxn id="38" idx="1"/>
          </p:cNvCxnSpPr>
          <p:nvPr/>
        </p:nvCxnSpPr>
        <p:spPr>
          <a:xfrm flipV="1">
            <a:off x="7031723" y="4964797"/>
            <a:ext cx="939910" cy="40696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9C9D2A-12B9-4FCE-93FE-CFB0CA05DD99}"/>
              </a:ext>
            </a:extLst>
          </p:cNvPr>
          <p:cNvGrpSpPr/>
          <p:nvPr/>
        </p:nvGrpSpPr>
        <p:grpSpPr>
          <a:xfrm>
            <a:off x="1710597" y="2125545"/>
            <a:ext cx="5918400" cy="1488600"/>
            <a:chOff x="1710597" y="2125545"/>
            <a:chExt cx="5918400" cy="148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5D56817-458F-4B26-88A7-FD437FA81CB7}"/>
                    </a:ext>
                  </a:extLst>
                </p14:cNvPr>
                <p14:cNvContentPartPr/>
                <p14:nvPr/>
              </p14:nvContentPartPr>
              <p14:xfrm>
                <a:off x="1710597" y="2211945"/>
                <a:ext cx="5918400" cy="1236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5D56817-458F-4B26-88A7-FD437FA81CB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56957" y="2104305"/>
                  <a:ext cx="6026040" cy="14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08C0D0A-64E6-418C-8A28-EA3817FB8039}"/>
                    </a:ext>
                  </a:extLst>
                </p14:cNvPr>
                <p14:cNvContentPartPr/>
                <p14:nvPr/>
              </p14:nvContentPartPr>
              <p14:xfrm>
                <a:off x="1731477" y="2125545"/>
                <a:ext cx="610200" cy="895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08C0D0A-64E6-418C-8A28-EA3817FB803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77477" y="2017545"/>
                  <a:ext cx="717840" cy="11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AF5E2D2-6780-46F0-A9CE-78429A4325F2}"/>
                    </a:ext>
                  </a:extLst>
                </p14:cNvPr>
                <p14:cNvContentPartPr/>
                <p14:nvPr/>
              </p14:nvContentPartPr>
              <p14:xfrm>
                <a:off x="1743717" y="2994945"/>
                <a:ext cx="570960" cy="619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AF5E2D2-6780-46F0-A9CE-78429A4325F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90077" y="2887305"/>
                  <a:ext cx="678600" cy="83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3659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"/>
            <a:ext cx="12192000" cy="167951"/>
          </a:xfrm>
          <a:prstGeom prst="rect">
            <a:avLst/>
          </a:prstGeom>
          <a:solidFill>
            <a:srgbClr val="239AB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  <a:latin typeface="Steelfish" panose="02010608020202040504" pitchFamily="2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84DFA3-7419-4FA7-A627-028BE8F432D4}"/>
              </a:ext>
            </a:extLst>
          </p:cNvPr>
          <p:cNvGrpSpPr/>
          <p:nvPr/>
        </p:nvGrpSpPr>
        <p:grpSpPr>
          <a:xfrm>
            <a:off x="3" y="5820931"/>
            <a:ext cx="12192000" cy="1032861"/>
            <a:chOff x="0" y="5820920"/>
            <a:chExt cx="12192000" cy="1032860"/>
          </a:xfrm>
        </p:grpSpPr>
        <p:sp>
          <p:nvSpPr>
            <p:cNvPr id="10" name="Rectangle 9"/>
            <p:cNvSpPr/>
            <p:nvPr/>
          </p:nvSpPr>
          <p:spPr>
            <a:xfrm>
              <a:off x="0" y="6062269"/>
              <a:ext cx="12192000" cy="791511"/>
            </a:xfrm>
            <a:prstGeom prst="rect">
              <a:avLst/>
            </a:prstGeom>
            <a:solidFill>
              <a:srgbClr val="239AB9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prstClr val="white"/>
                </a:solidFill>
                <a:latin typeface="Steelfish" panose="020106080202020405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60944" y="6189265"/>
              <a:ext cx="51587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@pintofscience 		#pint18 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6721" y="6103684"/>
              <a:ext cx="697367" cy="69736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4BB201-2157-4CDB-98A3-87B438EEC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71" y="5820920"/>
              <a:ext cx="574178" cy="93811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5BD677-96AF-AF47-A3B1-8A8B707603BC}"/>
              </a:ext>
            </a:extLst>
          </p:cNvPr>
          <p:cNvSpPr txBox="1"/>
          <p:nvPr/>
        </p:nvSpPr>
        <p:spPr>
          <a:xfrm>
            <a:off x="1343687" y="6145111"/>
            <a:ext cx="3977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@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MattBradbury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_ 	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04A7B-E5BD-4A2A-9776-8231FBFF62A9}"/>
              </a:ext>
            </a:extLst>
          </p:cNvPr>
          <p:cNvSpPr txBox="1"/>
          <p:nvPr/>
        </p:nvSpPr>
        <p:spPr>
          <a:xfrm>
            <a:off x="459363" y="557561"/>
            <a:ext cx="11560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Fake Sources</a:t>
            </a:r>
          </a:p>
        </p:txBody>
      </p:sp>
      <p:pic>
        <p:nvPicPr>
          <p:cNvPr id="5" name="Graphic 4" descr="Wireless router">
            <a:extLst>
              <a:ext uri="{FF2B5EF4-FFF2-40B4-BE49-F238E27FC236}">
                <a16:creationId xmlns:a16="http://schemas.microsoft.com/office/drawing/2014/main" id="{09FEEBEA-D112-49DC-A211-F62B330E3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8047" y="2644839"/>
            <a:ext cx="914400" cy="914400"/>
          </a:xfrm>
          <a:prstGeom prst="rect">
            <a:avLst/>
          </a:prstGeom>
        </p:spPr>
      </p:pic>
      <p:sp>
        <p:nvSpPr>
          <p:cNvPr id="8" name="AutoShape 2" descr="Image result for black and white panda cartoon">
            <a:extLst>
              <a:ext uri="{FF2B5EF4-FFF2-40B4-BE49-F238E27FC236}">
                <a16:creationId xmlns:a16="http://schemas.microsoft.com/office/drawing/2014/main" id="{DBF60039-451B-4707-AE41-ECD7480682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91050" y="1747838"/>
            <a:ext cx="30099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F24383-11DB-44DF-A9A1-F05C6401C5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51" y="1661845"/>
            <a:ext cx="839176" cy="938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1BEB04-D1DE-49C7-A4B4-33BB2EE550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037" y="2881716"/>
            <a:ext cx="1087243" cy="10872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pic>
        <p:nvPicPr>
          <p:cNvPr id="18" name="Graphic 17" descr="Deciduous tree">
            <a:extLst>
              <a:ext uri="{FF2B5EF4-FFF2-40B4-BE49-F238E27FC236}">
                <a16:creationId xmlns:a16="http://schemas.microsoft.com/office/drawing/2014/main" id="{C4429A58-ED05-4AF6-8D07-BF65C24985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3243" y="1596616"/>
            <a:ext cx="914400" cy="914400"/>
          </a:xfrm>
          <a:prstGeom prst="rect">
            <a:avLst/>
          </a:prstGeom>
        </p:spPr>
      </p:pic>
      <p:pic>
        <p:nvPicPr>
          <p:cNvPr id="21" name="Graphic 20" descr="Fir tree">
            <a:extLst>
              <a:ext uri="{FF2B5EF4-FFF2-40B4-BE49-F238E27FC236}">
                <a16:creationId xmlns:a16="http://schemas.microsoft.com/office/drawing/2014/main" id="{E3CF15DF-565E-4106-B52A-EDA5B102EA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0797" y="1240535"/>
            <a:ext cx="914400" cy="914400"/>
          </a:xfrm>
          <a:prstGeom prst="rect">
            <a:avLst/>
          </a:prstGeom>
        </p:spPr>
      </p:pic>
      <p:pic>
        <p:nvPicPr>
          <p:cNvPr id="23" name="Graphic 22" descr="Mountains">
            <a:extLst>
              <a:ext uri="{FF2B5EF4-FFF2-40B4-BE49-F238E27FC236}">
                <a16:creationId xmlns:a16="http://schemas.microsoft.com/office/drawing/2014/main" id="{6EDC5B67-84C3-4234-A6E0-B51AD3B23D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85087" y="745838"/>
            <a:ext cx="91440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A2E04F8-4F62-475C-B69B-58E8B56FE1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777" y="3676108"/>
            <a:ext cx="914401" cy="6700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29" name="Graphic 28" descr="Wireless router">
            <a:extLst>
              <a:ext uri="{FF2B5EF4-FFF2-40B4-BE49-F238E27FC236}">
                <a16:creationId xmlns:a16="http://schemas.microsoft.com/office/drawing/2014/main" id="{0B4FF766-E9C3-4F58-B9A6-4D49A0B48E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9287" y="2910132"/>
            <a:ext cx="914400" cy="914400"/>
          </a:xfrm>
          <a:prstGeom prst="rect">
            <a:avLst/>
          </a:prstGeom>
        </p:spPr>
      </p:pic>
      <p:pic>
        <p:nvPicPr>
          <p:cNvPr id="30" name="Graphic 29" descr="Wireless router">
            <a:extLst>
              <a:ext uri="{FF2B5EF4-FFF2-40B4-BE49-F238E27FC236}">
                <a16:creationId xmlns:a16="http://schemas.microsoft.com/office/drawing/2014/main" id="{A1B53410-0CB7-4EA8-BDF6-6836B55FD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93785" y="4237919"/>
            <a:ext cx="914400" cy="914400"/>
          </a:xfrm>
          <a:prstGeom prst="rect">
            <a:avLst/>
          </a:prstGeom>
        </p:spPr>
      </p:pic>
      <p:pic>
        <p:nvPicPr>
          <p:cNvPr id="31" name="Graphic 30" descr="Wireless router">
            <a:extLst>
              <a:ext uri="{FF2B5EF4-FFF2-40B4-BE49-F238E27FC236}">
                <a16:creationId xmlns:a16="http://schemas.microsoft.com/office/drawing/2014/main" id="{2C66DE5E-86AB-4377-A61E-5F9F2D571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551050" y="5027206"/>
            <a:ext cx="914400" cy="914400"/>
          </a:xfrm>
          <a:prstGeom prst="rect">
            <a:avLst/>
          </a:prstGeom>
        </p:spPr>
      </p:pic>
      <p:pic>
        <p:nvPicPr>
          <p:cNvPr id="32" name="Graphic 31" descr="Wireless router">
            <a:extLst>
              <a:ext uri="{FF2B5EF4-FFF2-40B4-BE49-F238E27FC236}">
                <a16:creationId xmlns:a16="http://schemas.microsoft.com/office/drawing/2014/main" id="{5A339BC0-CAFF-48AE-B51D-69BB1438F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8250" y="3451132"/>
            <a:ext cx="914400" cy="914400"/>
          </a:xfrm>
          <a:prstGeom prst="rect">
            <a:avLst/>
          </a:prstGeom>
        </p:spPr>
      </p:pic>
      <p:pic>
        <p:nvPicPr>
          <p:cNvPr id="33" name="Graphic 32" descr="Wireless router">
            <a:extLst>
              <a:ext uri="{FF2B5EF4-FFF2-40B4-BE49-F238E27FC236}">
                <a16:creationId xmlns:a16="http://schemas.microsoft.com/office/drawing/2014/main" id="{9A16899F-AFD2-48CB-91DE-6744679AE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95395" y="1551062"/>
            <a:ext cx="914400" cy="914400"/>
          </a:xfrm>
          <a:prstGeom prst="rect">
            <a:avLst/>
          </a:prstGeom>
        </p:spPr>
      </p:pic>
      <p:pic>
        <p:nvPicPr>
          <p:cNvPr id="34" name="Graphic 33" descr="Wireless router">
            <a:extLst>
              <a:ext uri="{FF2B5EF4-FFF2-40B4-BE49-F238E27FC236}">
                <a16:creationId xmlns:a16="http://schemas.microsoft.com/office/drawing/2014/main" id="{D50BD543-A04B-41C2-8134-FEEB26F15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406658" y="4570006"/>
            <a:ext cx="914400" cy="914400"/>
          </a:xfrm>
          <a:prstGeom prst="rect">
            <a:avLst/>
          </a:prstGeom>
        </p:spPr>
      </p:pic>
      <p:pic>
        <p:nvPicPr>
          <p:cNvPr id="35" name="Graphic 34" descr="Wireless router">
            <a:extLst>
              <a:ext uri="{FF2B5EF4-FFF2-40B4-BE49-F238E27FC236}">
                <a16:creationId xmlns:a16="http://schemas.microsoft.com/office/drawing/2014/main" id="{197D4EB3-DA15-453D-8A10-5E5636278D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1798" y="2657922"/>
            <a:ext cx="914400" cy="914400"/>
          </a:xfrm>
          <a:prstGeom prst="rect">
            <a:avLst/>
          </a:prstGeom>
        </p:spPr>
      </p:pic>
      <p:pic>
        <p:nvPicPr>
          <p:cNvPr id="36" name="Graphic 35" descr="Wireless router">
            <a:extLst>
              <a:ext uri="{FF2B5EF4-FFF2-40B4-BE49-F238E27FC236}">
                <a16:creationId xmlns:a16="http://schemas.microsoft.com/office/drawing/2014/main" id="{9DB47535-5B22-4163-A09C-6AD404D6D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57233" y="1257239"/>
            <a:ext cx="914400" cy="914400"/>
          </a:xfrm>
          <a:prstGeom prst="rect">
            <a:avLst/>
          </a:prstGeom>
        </p:spPr>
      </p:pic>
      <p:pic>
        <p:nvPicPr>
          <p:cNvPr id="37" name="Graphic 36" descr="Wireless router">
            <a:extLst>
              <a:ext uri="{FF2B5EF4-FFF2-40B4-BE49-F238E27FC236}">
                <a16:creationId xmlns:a16="http://schemas.microsoft.com/office/drawing/2014/main" id="{6A077BB3-8C44-48A4-84C9-6440DFA60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40202" y="2403156"/>
            <a:ext cx="914400" cy="914400"/>
          </a:xfrm>
          <a:prstGeom prst="rect">
            <a:avLst/>
          </a:prstGeom>
        </p:spPr>
      </p:pic>
      <p:pic>
        <p:nvPicPr>
          <p:cNvPr id="38" name="Graphic 37" descr="Wireless router">
            <a:extLst>
              <a:ext uri="{FF2B5EF4-FFF2-40B4-BE49-F238E27FC236}">
                <a16:creationId xmlns:a16="http://schemas.microsoft.com/office/drawing/2014/main" id="{E87E4CEF-9F1B-4AFF-A628-8F2A0B389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71633" y="4507597"/>
            <a:ext cx="914400" cy="914400"/>
          </a:xfrm>
          <a:prstGeom prst="rect">
            <a:avLst/>
          </a:prstGeom>
        </p:spPr>
      </p:pic>
      <p:pic>
        <p:nvPicPr>
          <p:cNvPr id="39" name="Graphic 38" descr="Wireless router">
            <a:extLst>
              <a:ext uri="{FF2B5EF4-FFF2-40B4-BE49-F238E27FC236}">
                <a16:creationId xmlns:a16="http://schemas.microsoft.com/office/drawing/2014/main" id="{135D1D98-4DF4-4A2F-ABFC-CF6966BC00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68207" y="1972122"/>
            <a:ext cx="914400" cy="914400"/>
          </a:xfrm>
          <a:prstGeom prst="rect">
            <a:avLst/>
          </a:prstGeom>
        </p:spPr>
      </p:pic>
      <p:pic>
        <p:nvPicPr>
          <p:cNvPr id="40" name="Graphic 39" descr="Wireless router">
            <a:extLst>
              <a:ext uri="{FF2B5EF4-FFF2-40B4-BE49-F238E27FC236}">
                <a16:creationId xmlns:a16="http://schemas.microsoft.com/office/drawing/2014/main" id="{51B009C7-BF4C-4371-B27E-8B4736B926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60655" y="3549503"/>
            <a:ext cx="914400" cy="914400"/>
          </a:xfrm>
          <a:prstGeom prst="rect">
            <a:avLst/>
          </a:prstGeom>
        </p:spPr>
      </p:pic>
      <p:pic>
        <p:nvPicPr>
          <p:cNvPr id="41" name="Graphic 40" descr="Deciduous tree">
            <a:extLst>
              <a:ext uri="{FF2B5EF4-FFF2-40B4-BE49-F238E27FC236}">
                <a16:creationId xmlns:a16="http://schemas.microsoft.com/office/drawing/2014/main" id="{C99B5DF5-83B2-4263-86BE-5C75ADEB26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26550" y="3318318"/>
            <a:ext cx="914400" cy="914400"/>
          </a:xfrm>
          <a:prstGeom prst="rect">
            <a:avLst/>
          </a:prstGeom>
        </p:spPr>
      </p:pic>
      <p:pic>
        <p:nvPicPr>
          <p:cNvPr id="42" name="Graphic 41" descr="Deciduous tree">
            <a:extLst>
              <a:ext uri="{FF2B5EF4-FFF2-40B4-BE49-F238E27FC236}">
                <a16:creationId xmlns:a16="http://schemas.microsoft.com/office/drawing/2014/main" id="{F5632DCF-4FB1-4798-A1D2-5997DCD59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477" y="4214622"/>
            <a:ext cx="914400" cy="914400"/>
          </a:xfrm>
          <a:prstGeom prst="rect">
            <a:avLst/>
          </a:prstGeom>
        </p:spPr>
      </p:pic>
      <p:pic>
        <p:nvPicPr>
          <p:cNvPr id="43" name="Graphic 42" descr="Fir tree">
            <a:extLst>
              <a:ext uri="{FF2B5EF4-FFF2-40B4-BE49-F238E27FC236}">
                <a16:creationId xmlns:a16="http://schemas.microsoft.com/office/drawing/2014/main" id="{8254EC44-CD21-4631-B382-8C104B7B1D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0312" y="1392539"/>
            <a:ext cx="914400" cy="914400"/>
          </a:xfrm>
          <a:prstGeom prst="rect">
            <a:avLst/>
          </a:prstGeom>
        </p:spPr>
      </p:pic>
      <p:pic>
        <p:nvPicPr>
          <p:cNvPr id="44" name="Graphic 43" descr="Fir tree">
            <a:extLst>
              <a:ext uri="{FF2B5EF4-FFF2-40B4-BE49-F238E27FC236}">
                <a16:creationId xmlns:a16="http://schemas.microsoft.com/office/drawing/2014/main" id="{25BE74ED-7A73-44C4-91A8-5CDA17BBF4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75055" y="4681251"/>
            <a:ext cx="914400" cy="9144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3F4F3F-BB58-43F1-B092-C899BDF73385}"/>
              </a:ext>
            </a:extLst>
          </p:cNvPr>
          <p:cNvCxnSpPr>
            <a:stCxn id="29" idx="3"/>
            <a:endCxn id="5" idx="1"/>
          </p:cNvCxnSpPr>
          <p:nvPr/>
        </p:nvCxnSpPr>
        <p:spPr>
          <a:xfrm flipV="1">
            <a:off x="1343687" y="3102039"/>
            <a:ext cx="494360" cy="265293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346CA8-CCB3-43BE-A73D-FE052B1673C7}"/>
              </a:ext>
            </a:extLst>
          </p:cNvPr>
          <p:cNvCxnSpPr>
            <a:cxnSpLocks/>
            <a:stCxn id="30" idx="1"/>
            <a:endCxn id="29" idx="2"/>
          </p:cNvCxnSpPr>
          <p:nvPr/>
        </p:nvCxnSpPr>
        <p:spPr>
          <a:xfrm flipH="1" flipV="1">
            <a:off x="886487" y="3824532"/>
            <a:ext cx="407298" cy="8705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188D664-8930-4718-AFD2-DC3B75467350}"/>
              </a:ext>
            </a:extLst>
          </p:cNvPr>
          <p:cNvCxnSpPr>
            <a:cxnSpLocks/>
            <a:stCxn id="30" idx="0"/>
            <a:endCxn id="5" idx="2"/>
          </p:cNvCxnSpPr>
          <p:nvPr/>
        </p:nvCxnSpPr>
        <p:spPr>
          <a:xfrm flipV="1">
            <a:off x="1750985" y="3559239"/>
            <a:ext cx="544262" cy="6786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FF55ABF-D2B3-4656-95C3-37CD20916DA9}"/>
              </a:ext>
            </a:extLst>
          </p:cNvPr>
          <p:cNvCxnSpPr>
            <a:cxnSpLocks/>
            <a:stCxn id="33" idx="1"/>
            <a:endCxn id="5" idx="0"/>
          </p:cNvCxnSpPr>
          <p:nvPr/>
        </p:nvCxnSpPr>
        <p:spPr>
          <a:xfrm flipH="1">
            <a:off x="2295247" y="2008262"/>
            <a:ext cx="1200148" cy="6365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F636D7-90C0-47AF-A01F-AABBD560E94C}"/>
              </a:ext>
            </a:extLst>
          </p:cNvPr>
          <p:cNvCxnSpPr>
            <a:cxnSpLocks/>
            <a:stCxn id="33" idx="3"/>
            <a:endCxn id="35" idx="0"/>
          </p:cNvCxnSpPr>
          <p:nvPr/>
        </p:nvCxnSpPr>
        <p:spPr>
          <a:xfrm>
            <a:off x="4409795" y="2008262"/>
            <a:ext cx="399203" cy="6496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28CA0E0-316E-44D8-B4D8-1EAEE2392E04}"/>
              </a:ext>
            </a:extLst>
          </p:cNvPr>
          <p:cNvCxnSpPr>
            <a:cxnSpLocks/>
            <a:stCxn id="35" idx="3"/>
            <a:endCxn id="13" idx="1"/>
          </p:cNvCxnSpPr>
          <p:nvPr/>
        </p:nvCxnSpPr>
        <p:spPr>
          <a:xfrm>
            <a:off x="5266198" y="3115122"/>
            <a:ext cx="435839" cy="310216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16EB52-A4BC-4F74-9A5D-F3E99521D944}"/>
              </a:ext>
            </a:extLst>
          </p:cNvPr>
          <p:cNvCxnSpPr>
            <a:cxnSpLocks/>
            <a:stCxn id="34" idx="3"/>
            <a:endCxn id="13" idx="2"/>
          </p:cNvCxnSpPr>
          <p:nvPr/>
        </p:nvCxnSpPr>
        <p:spPr>
          <a:xfrm flipV="1">
            <a:off x="5321058" y="3968959"/>
            <a:ext cx="924601" cy="105824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3BEF6A3-19C3-48FE-8748-3E355D5C80A9}"/>
              </a:ext>
            </a:extLst>
          </p:cNvPr>
          <p:cNvCxnSpPr>
            <a:cxnSpLocks/>
            <a:stCxn id="36" idx="1"/>
            <a:endCxn id="13" idx="0"/>
          </p:cNvCxnSpPr>
          <p:nvPr/>
        </p:nvCxnSpPr>
        <p:spPr>
          <a:xfrm flipH="1">
            <a:off x="6245659" y="1714439"/>
            <a:ext cx="811574" cy="116727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DEE0941-A3C8-4245-A0FF-5CABC3563DB6}"/>
              </a:ext>
            </a:extLst>
          </p:cNvPr>
          <p:cNvCxnSpPr>
            <a:cxnSpLocks/>
            <a:stCxn id="36" idx="3"/>
            <a:endCxn id="37" idx="0"/>
          </p:cNvCxnSpPr>
          <p:nvPr/>
        </p:nvCxnSpPr>
        <p:spPr>
          <a:xfrm>
            <a:off x="7971633" y="1714439"/>
            <a:ext cx="325769" cy="68871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E96D1DC-E1F2-48ED-A10A-829BAF5FB7BF}"/>
              </a:ext>
            </a:extLst>
          </p:cNvPr>
          <p:cNvCxnSpPr>
            <a:cxnSpLocks/>
            <a:stCxn id="39" idx="1"/>
            <a:endCxn id="37" idx="3"/>
          </p:cNvCxnSpPr>
          <p:nvPr/>
        </p:nvCxnSpPr>
        <p:spPr>
          <a:xfrm flipH="1">
            <a:off x="8754602" y="2429322"/>
            <a:ext cx="813605" cy="43103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E2C9DE1-FBCE-4318-A145-F31E57556AEC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10025407" y="2886522"/>
            <a:ext cx="592448" cy="6629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178D836-E24A-4515-8809-6B315E9B3199}"/>
              </a:ext>
            </a:extLst>
          </p:cNvPr>
          <p:cNvCxnSpPr>
            <a:cxnSpLocks/>
            <a:stCxn id="38" idx="3"/>
            <a:endCxn id="40" idx="2"/>
          </p:cNvCxnSpPr>
          <p:nvPr/>
        </p:nvCxnSpPr>
        <p:spPr>
          <a:xfrm flipV="1">
            <a:off x="8886033" y="4463903"/>
            <a:ext cx="1731822" cy="5008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1A3A8C2-71FB-4FEE-A2B2-5A96FEC2CDD7}"/>
              </a:ext>
            </a:extLst>
          </p:cNvPr>
          <p:cNvCxnSpPr>
            <a:cxnSpLocks/>
            <a:stCxn id="38" idx="0"/>
            <a:endCxn id="37" idx="2"/>
          </p:cNvCxnSpPr>
          <p:nvPr/>
        </p:nvCxnSpPr>
        <p:spPr>
          <a:xfrm flipH="1" flipV="1">
            <a:off x="8297402" y="3317556"/>
            <a:ext cx="131431" cy="119004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7FA2BD0-E637-4B15-828B-FF3928504E42}"/>
              </a:ext>
            </a:extLst>
          </p:cNvPr>
          <p:cNvCxnSpPr>
            <a:cxnSpLocks/>
            <a:stCxn id="34" idx="0"/>
            <a:endCxn id="32" idx="3"/>
          </p:cNvCxnSpPr>
          <p:nvPr/>
        </p:nvCxnSpPr>
        <p:spPr>
          <a:xfrm flipH="1" flipV="1">
            <a:off x="3922650" y="3908332"/>
            <a:ext cx="941208" cy="6616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6D72028-408F-448A-81A0-0B8D1998F270}"/>
              </a:ext>
            </a:extLst>
          </p:cNvPr>
          <p:cNvCxnSpPr>
            <a:cxnSpLocks/>
            <a:stCxn id="35" idx="1"/>
            <a:endCxn id="32" idx="0"/>
          </p:cNvCxnSpPr>
          <p:nvPr/>
        </p:nvCxnSpPr>
        <p:spPr>
          <a:xfrm flipH="1">
            <a:off x="3465450" y="3115122"/>
            <a:ext cx="886348" cy="33601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0096BCE-9CC2-4C28-8349-52117AF84B50}"/>
              </a:ext>
            </a:extLst>
          </p:cNvPr>
          <p:cNvCxnSpPr>
            <a:cxnSpLocks/>
            <a:stCxn id="5" idx="3"/>
            <a:endCxn id="32" idx="1"/>
          </p:cNvCxnSpPr>
          <p:nvPr/>
        </p:nvCxnSpPr>
        <p:spPr>
          <a:xfrm>
            <a:off x="2752447" y="3102039"/>
            <a:ext cx="255803" cy="806293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1F2D589-553B-4B63-8697-2531E796958B}"/>
              </a:ext>
            </a:extLst>
          </p:cNvPr>
          <p:cNvCxnSpPr>
            <a:cxnSpLocks/>
            <a:stCxn id="31" idx="0"/>
            <a:endCxn id="32" idx="2"/>
          </p:cNvCxnSpPr>
          <p:nvPr/>
        </p:nvCxnSpPr>
        <p:spPr>
          <a:xfrm flipV="1">
            <a:off x="3008250" y="4365532"/>
            <a:ext cx="457200" cy="6616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FE0FE43-50E2-4E12-94B1-09CE72364A29}"/>
              </a:ext>
            </a:extLst>
          </p:cNvPr>
          <p:cNvCxnSpPr>
            <a:cxnSpLocks/>
            <a:stCxn id="31" idx="3"/>
            <a:endCxn id="34" idx="1"/>
          </p:cNvCxnSpPr>
          <p:nvPr/>
        </p:nvCxnSpPr>
        <p:spPr>
          <a:xfrm flipV="1">
            <a:off x="3465450" y="5027206"/>
            <a:ext cx="941208" cy="45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873B685-C3DB-4011-A782-9A5A95472B4A}"/>
              </a:ext>
            </a:extLst>
          </p:cNvPr>
          <p:cNvCxnSpPr>
            <a:cxnSpLocks/>
            <a:stCxn id="31" idx="1"/>
            <a:endCxn id="30" idx="2"/>
          </p:cNvCxnSpPr>
          <p:nvPr/>
        </p:nvCxnSpPr>
        <p:spPr>
          <a:xfrm flipH="1" flipV="1">
            <a:off x="1750985" y="5152319"/>
            <a:ext cx="800065" cy="3320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0" name="Graphic 109" descr="Wireless router">
            <a:extLst>
              <a:ext uri="{FF2B5EF4-FFF2-40B4-BE49-F238E27FC236}">
                <a16:creationId xmlns:a16="http://schemas.microsoft.com/office/drawing/2014/main" id="{A7FB6EA1-1F16-4085-A413-C18314C8C1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117323" y="4914566"/>
            <a:ext cx="914400" cy="914400"/>
          </a:xfrm>
          <a:prstGeom prst="rect">
            <a:avLst/>
          </a:prstGeom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D7667CD-964C-4E8D-82B5-2BBB512FBCAE}"/>
              </a:ext>
            </a:extLst>
          </p:cNvPr>
          <p:cNvCxnSpPr>
            <a:cxnSpLocks/>
            <a:stCxn id="34" idx="2"/>
            <a:endCxn id="110" idx="1"/>
          </p:cNvCxnSpPr>
          <p:nvPr/>
        </p:nvCxnSpPr>
        <p:spPr>
          <a:xfrm flipV="1">
            <a:off x="4863858" y="5371766"/>
            <a:ext cx="1253465" cy="11264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0890DF0-5C53-458B-97BB-0452669C66A2}"/>
              </a:ext>
            </a:extLst>
          </p:cNvPr>
          <p:cNvCxnSpPr>
            <a:cxnSpLocks/>
            <a:stCxn id="110" idx="3"/>
            <a:endCxn id="38" idx="1"/>
          </p:cNvCxnSpPr>
          <p:nvPr/>
        </p:nvCxnSpPr>
        <p:spPr>
          <a:xfrm flipV="1">
            <a:off x="7031723" y="4964797"/>
            <a:ext cx="939910" cy="40696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80359-551F-42DA-A73B-4C64C6C8861B}"/>
              </a:ext>
            </a:extLst>
          </p:cNvPr>
          <p:cNvGrpSpPr/>
          <p:nvPr/>
        </p:nvGrpSpPr>
        <p:grpSpPr>
          <a:xfrm>
            <a:off x="4943397" y="4009812"/>
            <a:ext cx="1322280" cy="1884213"/>
            <a:chOff x="4943397" y="4009812"/>
            <a:chExt cx="1322280" cy="188421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EA22335-6F3D-46C3-9A82-6BF2B2852623}"/>
                    </a:ext>
                  </a:extLst>
                </p14:cNvPr>
                <p14:cNvContentPartPr/>
                <p14:nvPr/>
              </p14:nvContentPartPr>
              <p14:xfrm>
                <a:off x="4943397" y="4009812"/>
                <a:ext cx="1122840" cy="1476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EA22335-6F3D-46C3-9A82-6BF2B285262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89757" y="3902172"/>
                  <a:ext cx="1230480" cy="169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51DA894-7B9C-4EF4-87A1-A9BAB2CEF268}"/>
                    </a:ext>
                  </a:extLst>
                </p14:cNvPr>
                <p14:cNvContentPartPr/>
                <p14:nvPr/>
              </p14:nvContentPartPr>
              <p14:xfrm>
                <a:off x="5552157" y="5007705"/>
                <a:ext cx="713520" cy="886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51DA894-7B9C-4EF4-87A1-A9BAB2CEF26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98157" y="4899705"/>
                  <a:ext cx="821160" cy="110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1397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"/>
            <a:ext cx="12192000" cy="167951"/>
          </a:xfrm>
          <a:prstGeom prst="rect">
            <a:avLst/>
          </a:prstGeom>
          <a:solidFill>
            <a:srgbClr val="239AB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prstClr val="white"/>
              </a:solidFill>
              <a:latin typeface="Steelfish" panose="02010608020202040504" pitchFamily="2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84DFA3-7419-4FA7-A627-028BE8F432D4}"/>
              </a:ext>
            </a:extLst>
          </p:cNvPr>
          <p:cNvGrpSpPr/>
          <p:nvPr/>
        </p:nvGrpSpPr>
        <p:grpSpPr>
          <a:xfrm>
            <a:off x="3" y="5820931"/>
            <a:ext cx="12192000" cy="1032861"/>
            <a:chOff x="0" y="5820920"/>
            <a:chExt cx="12192000" cy="1032860"/>
          </a:xfrm>
        </p:grpSpPr>
        <p:sp>
          <p:nvSpPr>
            <p:cNvPr id="10" name="Rectangle 9"/>
            <p:cNvSpPr/>
            <p:nvPr/>
          </p:nvSpPr>
          <p:spPr>
            <a:xfrm>
              <a:off x="0" y="6062269"/>
              <a:ext cx="12192000" cy="791511"/>
            </a:xfrm>
            <a:prstGeom prst="rect">
              <a:avLst/>
            </a:prstGeom>
            <a:solidFill>
              <a:srgbClr val="239AB9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prstClr val="white"/>
                </a:solidFill>
                <a:latin typeface="Steelfish" panose="020106080202020405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60944" y="6189265"/>
              <a:ext cx="51587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@pintofscience 		#pint18 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6721" y="6103684"/>
              <a:ext cx="697367" cy="69736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4BB201-2157-4CDB-98A3-87B438EEC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71" y="5820920"/>
              <a:ext cx="574178" cy="93811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5BD677-96AF-AF47-A3B1-8A8B707603BC}"/>
              </a:ext>
            </a:extLst>
          </p:cNvPr>
          <p:cNvSpPr txBox="1"/>
          <p:nvPr/>
        </p:nvSpPr>
        <p:spPr>
          <a:xfrm>
            <a:off x="1343687" y="6145111"/>
            <a:ext cx="3977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@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MattBradbury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_ 	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04A7B-E5BD-4A2A-9776-8231FBFF62A9}"/>
              </a:ext>
            </a:extLst>
          </p:cNvPr>
          <p:cNvSpPr txBox="1"/>
          <p:nvPr/>
        </p:nvSpPr>
        <p:spPr>
          <a:xfrm>
            <a:off x="459363" y="557561"/>
            <a:ext cx="11560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Fake Sources</a:t>
            </a:r>
          </a:p>
        </p:txBody>
      </p:sp>
      <p:pic>
        <p:nvPicPr>
          <p:cNvPr id="5" name="Graphic 4" descr="Wireless router">
            <a:extLst>
              <a:ext uri="{FF2B5EF4-FFF2-40B4-BE49-F238E27FC236}">
                <a16:creationId xmlns:a16="http://schemas.microsoft.com/office/drawing/2014/main" id="{09FEEBEA-D112-49DC-A211-F62B330E3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8047" y="2644839"/>
            <a:ext cx="914400" cy="914400"/>
          </a:xfrm>
          <a:prstGeom prst="rect">
            <a:avLst/>
          </a:prstGeom>
        </p:spPr>
      </p:pic>
      <p:sp>
        <p:nvSpPr>
          <p:cNvPr id="8" name="AutoShape 2" descr="Image result for black and white panda cartoon">
            <a:extLst>
              <a:ext uri="{FF2B5EF4-FFF2-40B4-BE49-F238E27FC236}">
                <a16:creationId xmlns:a16="http://schemas.microsoft.com/office/drawing/2014/main" id="{DBF60039-451B-4707-AE41-ECD7480682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91050" y="1747838"/>
            <a:ext cx="30099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F24383-11DB-44DF-A9A1-F05C6401C5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51" y="1661845"/>
            <a:ext cx="839176" cy="938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1BEB04-D1DE-49C7-A4B4-33BB2EE550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037" y="2881716"/>
            <a:ext cx="1087243" cy="10872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pic>
        <p:nvPicPr>
          <p:cNvPr id="18" name="Graphic 17" descr="Deciduous tree">
            <a:extLst>
              <a:ext uri="{FF2B5EF4-FFF2-40B4-BE49-F238E27FC236}">
                <a16:creationId xmlns:a16="http://schemas.microsoft.com/office/drawing/2014/main" id="{C4429A58-ED05-4AF6-8D07-BF65C24985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3243" y="1596616"/>
            <a:ext cx="914400" cy="914400"/>
          </a:xfrm>
          <a:prstGeom prst="rect">
            <a:avLst/>
          </a:prstGeom>
        </p:spPr>
      </p:pic>
      <p:pic>
        <p:nvPicPr>
          <p:cNvPr id="21" name="Graphic 20" descr="Fir tree">
            <a:extLst>
              <a:ext uri="{FF2B5EF4-FFF2-40B4-BE49-F238E27FC236}">
                <a16:creationId xmlns:a16="http://schemas.microsoft.com/office/drawing/2014/main" id="{E3CF15DF-565E-4106-B52A-EDA5B102EA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90797" y="1240535"/>
            <a:ext cx="914400" cy="914400"/>
          </a:xfrm>
          <a:prstGeom prst="rect">
            <a:avLst/>
          </a:prstGeom>
        </p:spPr>
      </p:pic>
      <p:pic>
        <p:nvPicPr>
          <p:cNvPr id="23" name="Graphic 22" descr="Mountains">
            <a:extLst>
              <a:ext uri="{FF2B5EF4-FFF2-40B4-BE49-F238E27FC236}">
                <a16:creationId xmlns:a16="http://schemas.microsoft.com/office/drawing/2014/main" id="{6EDC5B67-84C3-4234-A6E0-B51AD3B23D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85087" y="745838"/>
            <a:ext cx="91440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A2E04F8-4F62-475C-B69B-58E8B56FE1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777" y="3676108"/>
            <a:ext cx="914401" cy="6700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29" name="Graphic 28" descr="Wireless router">
            <a:extLst>
              <a:ext uri="{FF2B5EF4-FFF2-40B4-BE49-F238E27FC236}">
                <a16:creationId xmlns:a16="http://schemas.microsoft.com/office/drawing/2014/main" id="{0B4FF766-E9C3-4F58-B9A6-4D49A0B48E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9287" y="2910132"/>
            <a:ext cx="914400" cy="914400"/>
          </a:xfrm>
          <a:prstGeom prst="rect">
            <a:avLst/>
          </a:prstGeom>
        </p:spPr>
      </p:pic>
      <p:pic>
        <p:nvPicPr>
          <p:cNvPr id="30" name="Graphic 29" descr="Wireless router">
            <a:extLst>
              <a:ext uri="{FF2B5EF4-FFF2-40B4-BE49-F238E27FC236}">
                <a16:creationId xmlns:a16="http://schemas.microsoft.com/office/drawing/2014/main" id="{A1B53410-0CB7-4EA8-BDF6-6836B55FD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93785" y="4237919"/>
            <a:ext cx="914400" cy="914400"/>
          </a:xfrm>
          <a:prstGeom prst="rect">
            <a:avLst/>
          </a:prstGeom>
        </p:spPr>
      </p:pic>
      <p:pic>
        <p:nvPicPr>
          <p:cNvPr id="31" name="Graphic 30" descr="Wireless router">
            <a:extLst>
              <a:ext uri="{FF2B5EF4-FFF2-40B4-BE49-F238E27FC236}">
                <a16:creationId xmlns:a16="http://schemas.microsoft.com/office/drawing/2014/main" id="{2C66DE5E-86AB-4377-A61E-5F9F2D571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551050" y="5027206"/>
            <a:ext cx="914400" cy="914400"/>
          </a:xfrm>
          <a:prstGeom prst="rect">
            <a:avLst/>
          </a:prstGeom>
        </p:spPr>
      </p:pic>
      <p:pic>
        <p:nvPicPr>
          <p:cNvPr id="32" name="Graphic 31" descr="Wireless router">
            <a:extLst>
              <a:ext uri="{FF2B5EF4-FFF2-40B4-BE49-F238E27FC236}">
                <a16:creationId xmlns:a16="http://schemas.microsoft.com/office/drawing/2014/main" id="{5A339BC0-CAFF-48AE-B51D-69BB1438F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8250" y="3451132"/>
            <a:ext cx="914400" cy="914400"/>
          </a:xfrm>
          <a:prstGeom prst="rect">
            <a:avLst/>
          </a:prstGeom>
        </p:spPr>
      </p:pic>
      <p:pic>
        <p:nvPicPr>
          <p:cNvPr id="33" name="Graphic 32" descr="Wireless router">
            <a:extLst>
              <a:ext uri="{FF2B5EF4-FFF2-40B4-BE49-F238E27FC236}">
                <a16:creationId xmlns:a16="http://schemas.microsoft.com/office/drawing/2014/main" id="{9A16899F-AFD2-48CB-91DE-6744679AE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95395" y="1551062"/>
            <a:ext cx="914400" cy="914400"/>
          </a:xfrm>
          <a:prstGeom prst="rect">
            <a:avLst/>
          </a:prstGeom>
        </p:spPr>
      </p:pic>
      <p:pic>
        <p:nvPicPr>
          <p:cNvPr id="34" name="Graphic 33" descr="Wireless router">
            <a:extLst>
              <a:ext uri="{FF2B5EF4-FFF2-40B4-BE49-F238E27FC236}">
                <a16:creationId xmlns:a16="http://schemas.microsoft.com/office/drawing/2014/main" id="{D50BD543-A04B-41C2-8134-FEEB26F15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406658" y="4570006"/>
            <a:ext cx="914400" cy="914400"/>
          </a:xfrm>
          <a:prstGeom prst="rect">
            <a:avLst/>
          </a:prstGeom>
        </p:spPr>
      </p:pic>
      <p:pic>
        <p:nvPicPr>
          <p:cNvPr id="35" name="Graphic 34" descr="Wireless router">
            <a:extLst>
              <a:ext uri="{FF2B5EF4-FFF2-40B4-BE49-F238E27FC236}">
                <a16:creationId xmlns:a16="http://schemas.microsoft.com/office/drawing/2014/main" id="{197D4EB3-DA15-453D-8A10-5E5636278D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1798" y="2657922"/>
            <a:ext cx="914400" cy="914400"/>
          </a:xfrm>
          <a:prstGeom prst="rect">
            <a:avLst/>
          </a:prstGeom>
        </p:spPr>
      </p:pic>
      <p:pic>
        <p:nvPicPr>
          <p:cNvPr id="36" name="Graphic 35" descr="Wireless router">
            <a:extLst>
              <a:ext uri="{FF2B5EF4-FFF2-40B4-BE49-F238E27FC236}">
                <a16:creationId xmlns:a16="http://schemas.microsoft.com/office/drawing/2014/main" id="{9DB47535-5B22-4163-A09C-6AD404D6D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57233" y="1257239"/>
            <a:ext cx="914400" cy="914400"/>
          </a:xfrm>
          <a:prstGeom prst="rect">
            <a:avLst/>
          </a:prstGeom>
        </p:spPr>
      </p:pic>
      <p:pic>
        <p:nvPicPr>
          <p:cNvPr id="37" name="Graphic 36" descr="Wireless router">
            <a:extLst>
              <a:ext uri="{FF2B5EF4-FFF2-40B4-BE49-F238E27FC236}">
                <a16:creationId xmlns:a16="http://schemas.microsoft.com/office/drawing/2014/main" id="{6A077BB3-8C44-48A4-84C9-6440DFA60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40202" y="2403156"/>
            <a:ext cx="914400" cy="914400"/>
          </a:xfrm>
          <a:prstGeom prst="rect">
            <a:avLst/>
          </a:prstGeom>
        </p:spPr>
      </p:pic>
      <p:pic>
        <p:nvPicPr>
          <p:cNvPr id="38" name="Graphic 37" descr="Wireless router">
            <a:extLst>
              <a:ext uri="{FF2B5EF4-FFF2-40B4-BE49-F238E27FC236}">
                <a16:creationId xmlns:a16="http://schemas.microsoft.com/office/drawing/2014/main" id="{E87E4CEF-9F1B-4AFF-A628-8F2A0B389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71633" y="4507597"/>
            <a:ext cx="914400" cy="914400"/>
          </a:xfrm>
          <a:prstGeom prst="rect">
            <a:avLst/>
          </a:prstGeom>
        </p:spPr>
      </p:pic>
      <p:pic>
        <p:nvPicPr>
          <p:cNvPr id="39" name="Graphic 38" descr="Wireless router">
            <a:extLst>
              <a:ext uri="{FF2B5EF4-FFF2-40B4-BE49-F238E27FC236}">
                <a16:creationId xmlns:a16="http://schemas.microsoft.com/office/drawing/2014/main" id="{135D1D98-4DF4-4A2F-ABFC-CF6966BC00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68207" y="1972122"/>
            <a:ext cx="914400" cy="914400"/>
          </a:xfrm>
          <a:prstGeom prst="rect">
            <a:avLst/>
          </a:prstGeom>
        </p:spPr>
      </p:pic>
      <p:pic>
        <p:nvPicPr>
          <p:cNvPr id="40" name="Graphic 39" descr="Wireless router">
            <a:extLst>
              <a:ext uri="{FF2B5EF4-FFF2-40B4-BE49-F238E27FC236}">
                <a16:creationId xmlns:a16="http://schemas.microsoft.com/office/drawing/2014/main" id="{51B009C7-BF4C-4371-B27E-8B4736B926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60655" y="3549503"/>
            <a:ext cx="914400" cy="914400"/>
          </a:xfrm>
          <a:prstGeom prst="rect">
            <a:avLst/>
          </a:prstGeom>
        </p:spPr>
      </p:pic>
      <p:pic>
        <p:nvPicPr>
          <p:cNvPr id="41" name="Graphic 40" descr="Deciduous tree">
            <a:extLst>
              <a:ext uri="{FF2B5EF4-FFF2-40B4-BE49-F238E27FC236}">
                <a16:creationId xmlns:a16="http://schemas.microsoft.com/office/drawing/2014/main" id="{C99B5DF5-83B2-4263-86BE-5C75ADEB26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26550" y="3318318"/>
            <a:ext cx="914400" cy="914400"/>
          </a:xfrm>
          <a:prstGeom prst="rect">
            <a:avLst/>
          </a:prstGeom>
        </p:spPr>
      </p:pic>
      <p:pic>
        <p:nvPicPr>
          <p:cNvPr id="42" name="Graphic 41" descr="Deciduous tree">
            <a:extLst>
              <a:ext uri="{FF2B5EF4-FFF2-40B4-BE49-F238E27FC236}">
                <a16:creationId xmlns:a16="http://schemas.microsoft.com/office/drawing/2014/main" id="{F5632DCF-4FB1-4798-A1D2-5997DCD59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477" y="4214622"/>
            <a:ext cx="914400" cy="914400"/>
          </a:xfrm>
          <a:prstGeom prst="rect">
            <a:avLst/>
          </a:prstGeom>
        </p:spPr>
      </p:pic>
      <p:pic>
        <p:nvPicPr>
          <p:cNvPr id="43" name="Graphic 42" descr="Fir tree">
            <a:extLst>
              <a:ext uri="{FF2B5EF4-FFF2-40B4-BE49-F238E27FC236}">
                <a16:creationId xmlns:a16="http://schemas.microsoft.com/office/drawing/2014/main" id="{8254EC44-CD21-4631-B382-8C104B7B1D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0312" y="1392539"/>
            <a:ext cx="914400" cy="914400"/>
          </a:xfrm>
          <a:prstGeom prst="rect">
            <a:avLst/>
          </a:prstGeom>
        </p:spPr>
      </p:pic>
      <p:pic>
        <p:nvPicPr>
          <p:cNvPr id="44" name="Graphic 43" descr="Fir tree">
            <a:extLst>
              <a:ext uri="{FF2B5EF4-FFF2-40B4-BE49-F238E27FC236}">
                <a16:creationId xmlns:a16="http://schemas.microsoft.com/office/drawing/2014/main" id="{25BE74ED-7A73-44C4-91A8-5CDA17BBF4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75055" y="4681251"/>
            <a:ext cx="914400" cy="9144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3F4F3F-BB58-43F1-B092-C899BDF73385}"/>
              </a:ext>
            </a:extLst>
          </p:cNvPr>
          <p:cNvCxnSpPr>
            <a:stCxn id="29" idx="3"/>
            <a:endCxn id="5" idx="1"/>
          </p:cNvCxnSpPr>
          <p:nvPr/>
        </p:nvCxnSpPr>
        <p:spPr>
          <a:xfrm flipV="1">
            <a:off x="1343687" y="3102039"/>
            <a:ext cx="494360" cy="265293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346CA8-CCB3-43BE-A73D-FE052B1673C7}"/>
              </a:ext>
            </a:extLst>
          </p:cNvPr>
          <p:cNvCxnSpPr>
            <a:cxnSpLocks/>
            <a:stCxn id="30" idx="1"/>
            <a:endCxn id="29" idx="2"/>
          </p:cNvCxnSpPr>
          <p:nvPr/>
        </p:nvCxnSpPr>
        <p:spPr>
          <a:xfrm flipH="1" flipV="1">
            <a:off x="886487" y="3824532"/>
            <a:ext cx="407298" cy="8705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188D664-8930-4718-AFD2-DC3B75467350}"/>
              </a:ext>
            </a:extLst>
          </p:cNvPr>
          <p:cNvCxnSpPr>
            <a:cxnSpLocks/>
            <a:stCxn id="30" idx="0"/>
            <a:endCxn id="5" idx="2"/>
          </p:cNvCxnSpPr>
          <p:nvPr/>
        </p:nvCxnSpPr>
        <p:spPr>
          <a:xfrm flipV="1">
            <a:off x="1750985" y="3559239"/>
            <a:ext cx="544262" cy="6786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FF55ABF-D2B3-4656-95C3-37CD20916DA9}"/>
              </a:ext>
            </a:extLst>
          </p:cNvPr>
          <p:cNvCxnSpPr>
            <a:cxnSpLocks/>
            <a:stCxn id="33" idx="1"/>
            <a:endCxn id="5" idx="0"/>
          </p:cNvCxnSpPr>
          <p:nvPr/>
        </p:nvCxnSpPr>
        <p:spPr>
          <a:xfrm flipH="1">
            <a:off x="2295247" y="2008262"/>
            <a:ext cx="1200148" cy="6365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F636D7-90C0-47AF-A01F-AABBD560E94C}"/>
              </a:ext>
            </a:extLst>
          </p:cNvPr>
          <p:cNvCxnSpPr>
            <a:cxnSpLocks/>
            <a:stCxn id="33" idx="3"/>
            <a:endCxn id="35" idx="0"/>
          </p:cNvCxnSpPr>
          <p:nvPr/>
        </p:nvCxnSpPr>
        <p:spPr>
          <a:xfrm>
            <a:off x="4409795" y="2008262"/>
            <a:ext cx="399203" cy="6496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28CA0E0-316E-44D8-B4D8-1EAEE2392E04}"/>
              </a:ext>
            </a:extLst>
          </p:cNvPr>
          <p:cNvCxnSpPr>
            <a:cxnSpLocks/>
            <a:stCxn id="35" idx="3"/>
            <a:endCxn id="13" idx="1"/>
          </p:cNvCxnSpPr>
          <p:nvPr/>
        </p:nvCxnSpPr>
        <p:spPr>
          <a:xfrm>
            <a:off x="5266198" y="3115122"/>
            <a:ext cx="435839" cy="310216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16EB52-A4BC-4F74-9A5D-F3E99521D944}"/>
              </a:ext>
            </a:extLst>
          </p:cNvPr>
          <p:cNvCxnSpPr>
            <a:cxnSpLocks/>
            <a:stCxn id="34" idx="3"/>
            <a:endCxn id="13" idx="2"/>
          </p:cNvCxnSpPr>
          <p:nvPr/>
        </p:nvCxnSpPr>
        <p:spPr>
          <a:xfrm flipV="1">
            <a:off x="5321058" y="3968959"/>
            <a:ext cx="924601" cy="105824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3BEF6A3-19C3-48FE-8748-3E355D5C80A9}"/>
              </a:ext>
            </a:extLst>
          </p:cNvPr>
          <p:cNvCxnSpPr>
            <a:cxnSpLocks/>
            <a:stCxn id="36" idx="1"/>
            <a:endCxn id="13" idx="0"/>
          </p:cNvCxnSpPr>
          <p:nvPr/>
        </p:nvCxnSpPr>
        <p:spPr>
          <a:xfrm flipH="1">
            <a:off x="6245659" y="1714439"/>
            <a:ext cx="811574" cy="116727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DEE0941-A3C8-4245-A0FF-5CABC3563DB6}"/>
              </a:ext>
            </a:extLst>
          </p:cNvPr>
          <p:cNvCxnSpPr>
            <a:cxnSpLocks/>
            <a:stCxn id="36" idx="3"/>
            <a:endCxn id="37" idx="0"/>
          </p:cNvCxnSpPr>
          <p:nvPr/>
        </p:nvCxnSpPr>
        <p:spPr>
          <a:xfrm>
            <a:off x="7971633" y="1714439"/>
            <a:ext cx="325769" cy="68871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E96D1DC-E1F2-48ED-A10A-829BAF5FB7BF}"/>
              </a:ext>
            </a:extLst>
          </p:cNvPr>
          <p:cNvCxnSpPr>
            <a:cxnSpLocks/>
            <a:stCxn id="39" idx="1"/>
            <a:endCxn id="37" idx="3"/>
          </p:cNvCxnSpPr>
          <p:nvPr/>
        </p:nvCxnSpPr>
        <p:spPr>
          <a:xfrm flipH="1">
            <a:off x="8754602" y="2429322"/>
            <a:ext cx="813605" cy="43103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E2C9DE1-FBCE-4318-A145-F31E57556AEC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10025407" y="2886522"/>
            <a:ext cx="592448" cy="6629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178D836-E24A-4515-8809-6B315E9B3199}"/>
              </a:ext>
            </a:extLst>
          </p:cNvPr>
          <p:cNvCxnSpPr>
            <a:cxnSpLocks/>
            <a:stCxn id="38" idx="3"/>
            <a:endCxn id="40" idx="2"/>
          </p:cNvCxnSpPr>
          <p:nvPr/>
        </p:nvCxnSpPr>
        <p:spPr>
          <a:xfrm flipV="1">
            <a:off x="8886033" y="4463903"/>
            <a:ext cx="1731822" cy="5008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1A3A8C2-71FB-4FEE-A2B2-5A96FEC2CDD7}"/>
              </a:ext>
            </a:extLst>
          </p:cNvPr>
          <p:cNvCxnSpPr>
            <a:cxnSpLocks/>
            <a:stCxn id="38" idx="0"/>
            <a:endCxn id="37" idx="2"/>
          </p:cNvCxnSpPr>
          <p:nvPr/>
        </p:nvCxnSpPr>
        <p:spPr>
          <a:xfrm flipH="1" flipV="1">
            <a:off x="8297402" y="3317556"/>
            <a:ext cx="131431" cy="119004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7FA2BD0-E637-4B15-828B-FF3928504E42}"/>
              </a:ext>
            </a:extLst>
          </p:cNvPr>
          <p:cNvCxnSpPr>
            <a:cxnSpLocks/>
            <a:stCxn id="34" idx="0"/>
            <a:endCxn id="32" idx="3"/>
          </p:cNvCxnSpPr>
          <p:nvPr/>
        </p:nvCxnSpPr>
        <p:spPr>
          <a:xfrm flipH="1" flipV="1">
            <a:off x="3922650" y="3908332"/>
            <a:ext cx="941208" cy="6616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6D72028-408F-448A-81A0-0B8D1998F270}"/>
              </a:ext>
            </a:extLst>
          </p:cNvPr>
          <p:cNvCxnSpPr>
            <a:cxnSpLocks/>
            <a:stCxn id="35" idx="1"/>
            <a:endCxn id="32" idx="0"/>
          </p:cNvCxnSpPr>
          <p:nvPr/>
        </p:nvCxnSpPr>
        <p:spPr>
          <a:xfrm flipH="1">
            <a:off x="3465450" y="3115122"/>
            <a:ext cx="886348" cy="33601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0096BCE-9CC2-4C28-8349-52117AF84B50}"/>
              </a:ext>
            </a:extLst>
          </p:cNvPr>
          <p:cNvCxnSpPr>
            <a:cxnSpLocks/>
            <a:stCxn id="5" idx="3"/>
            <a:endCxn id="32" idx="1"/>
          </p:cNvCxnSpPr>
          <p:nvPr/>
        </p:nvCxnSpPr>
        <p:spPr>
          <a:xfrm>
            <a:off x="2752447" y="3102039"/>
            <a:ext cx="255803" cy="806293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1F2D589-553B-4B63-8697-2531E796958B}"/>
              </a:ext>
            </a:extLst>
          </p:cNvPr>
          <p:cNvCxnSpPr>
            <a:cxnSpLocks/>
            <a:stCxn id="31" idx="0"/>
            <a:endCxn id="32" idx="2"/>
          </p:cNvCxnSpPr>
          <p:nvPr/>
        </p:nvCxnSpPr>
        <p:spPr>
          <a:xfrm flipV="1">
            <a:off x="3008250" y="4365532"/>
            <a:ext cx="457200" cy="6616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FE0FE43-50E2-4E12-94B1-09CE72364A29}"/>
              </a:ext>
            </a:extLst>
          </p:cNvPr>
          <p:cNvCxnSpPr>
            <a:cxnSpLocks/>
            <a:stCxn id="31" idx="3"/>
            <a:endCxn id="34" idx="1"/>
          </p:cNvCxnSpPr>
          <p:nvPr/>
        </p:nvCxnSpPr>
        <p:spPr>
          <a:xfrm flipV="1">
            <a:off x="3465450" y="5027206"/>
            <a:ext cx="941208" cy="45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873B685-C3DB-4011-A782-9A5A95472B4A}"/>
              </a:ext>
            </a:extLst>
          </p:cNvPr>
          <p:cNvCxnSpPr>
            <a:cxnSpLocks/>
            <a:stCxn id="31" idx="1"/>
            <a:endCxn id="30" idx="2"/>
          </p:cNvCxnSpPr>
          <p:nvPr/>
        </p:nvCxnSpPr>
        <p:spPr>
          <a:xfrm flipH="1" flipV="1">
            <a:off x="1750985" y="5152319"/>
            <a:ext cx="800065" cy="3320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0" name="Graphic 109" descr="Wireless router">
            <a:extLst>
              <a:ext uri="{FF2B5EF4-FFF2-40B4-BE49-F238E27FC236}">
                <a16:creationId xmlns:a16="http://schemas.microsoft.com/office/drawing/2014/main" id="{A7FB6EA1-1F16-4085-A413-C18314C8C1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117323" y="4914566"/>
            <a:ext cx="914400" cy="914400"/>
          </a:xfrm>
          <a:prstGeom prst="rect">
            <a:avLst/>
          </a:prstGeom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D7667CD-964C-4E8D-82B5-2BBB512FBCAE}"/>
              </a:ext>
            </a:extLst>
          </p:cNvPr>
          <p:cNvCxnSpPr>
            <a:cxnSpLocks/>
            <a:stCxn id="34" idx="2"/>
            <a:endCxn id="110" idx="1"/>
          </p:cNvCxnSpPr>
          <p:nvPr/>
        </p:nvCxnSpPr>
        <p:spPr>
          <a:xfrm flipV="1">
            <a:off x="4863858" y="5371766"/>
            <a:ext cx="1253465" cy="11264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0890DF0-5C53-458B-97BB-0452669C66A2}"/>
              </a:ext>
            </a:extLst>
          </p:cNvPr>
          <p:cNvCxnSpPr>
            <a:cxnSpLocks/>
            <a:stCxn id="110" idx="3"/>
            <a:endCxn id="38" idx="1"/>
          </p:cNvCxnSpPr>
          <p:nvPr/>
        </p:nvCxnSpPr>
        <p:spPr>
          <a:xfrm flipV="1">
            <a:off x="7031723" y="4964797"/>
            <a:ext cx="939910" cy="40696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C089D0D4-EE0E-445F-8882-C84FB01681FD}"/>
              </a:ext>
            </a:extLst>
          </p:cNvPr>
          <p:cNvGrpSpPr/>
          <p:nvPr/>
        </p:nvGrpSpPr>
        <p:grpSpPr>
          <a:xfrm>
            <a:off x="6075957" y="410505"/>
            <a:ext cx="5432040" cy="2796840"/>
            <a:chOff x="6075957" y="410505"/>
            <a:chExt cx="5432040" cy="279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11A72D8-20B0-4ECE-B2BE-7C9343C92462}"/>
                    </a:ext>
                  </a:extLst>
                </p14:cNvPr>
                <p14:cNvContentPartPr/>
                <p14:nvPr/>
              </p14:nvContentPartPr>
              <p14:xfrm>
                <a:off x="6075957" y="410505"/>
                <a:ext cx="4757760" cy="2796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11A72D8-20B0-4ECE-B2BE-7C9343C9246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21957" y="302505"/>
                  <a:ext cx="4865400" cy="30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CBFCCB9-CE41-4684-A1E9-1A40567A1121}"/>
                    </a:ext>
                  </a:extLst>
                </p14:cNvPr>
                <p14:cNvContentPartPr/>
                <p14:nvPr/>
              </p14:nvContentPartPr>
              <p14:xfrm>
                <a:off x="9979437" y="1529385"/>
                <a:ext cx="846000" cy="353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CBFCCB9-CE41-4684-A1E9-1A40567A112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925797" y="1421745"/>
                  <a:ext cx="95364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4877E3A-AB86-4A0A-8E79-19AFE054A2B9}"/>
                    </a:ext>
                  </a:extLst>
                </p14:cNvPr>
                <p14:cNvContentPartPr/>
                <p14:nvPr/>
              </p14:nvContentPartPr>
              <p14:xfrm>
                <a:off x="10925517" y="952665"/>
                <a:ext cx="582480" cy="930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4877E3A-AB86-4A0A-8E79-19AFE054A2B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871877" y="845025"/>
                  <a:ext cx="690120" cy="1146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2282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244</Words>
  <Application>Microsoft Office PowerPoint</Application>
  <PresentationFormat>Widescreen</PresentationFormat>
  <Paragraphs>70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Roboto</vt:lpstr>
      <vt:lpstr>Steelfish</vt:lpstr>
      <vt:lpstr>1_Office Theme</vt:lpstr>
      <vt:lpstr>2_Custom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Praveen Paul</dc:creator>
  <cp:lastModifiedBy>Matthew Bradbury</cp:lastModifiedBy>
  <cp:revision>78</cp:revision>
  <dcterms:created xsi:type="dcterms:W3CDTF">2015-03-04T09:49:39Z</dcterms:created>
  <dcterms:modified xsi:type="dcterms:W3CDTF">2018-05-11T09:12:28Z</dcterms:modified>
</cp:coreProperties>
</file>